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itch Hike" panose="020B0604020202020204" charset="-52"/>
      <p:regular r:id="rId15"/>
    </p:embeddedFont>
    <p:embeddedFont>
      <p:font typeface="Raleway" pitchFamily="2" charset="-52"/>
      <p:regular r:id="rId16"/>
    </p:embeddedFont>
    <p:embeddedFont>
      <p:font typeface="Raleway Thin" pitchFamily="2" charset="-52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4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svg"/><Relationship Id="rId7" Type="http://schemas.openxmlformats.org/officeDocument/2006/relationships/image" Target="../media/image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876" r="18618" b="35665"/>
          <a:stretch>
            <a:fillRect/>
          </a:stretch>
        </p:blipFill>
        <p:spPr>
          <a:xfrm>
            <a:off x="0" y="0"/>
            <a:ext cx="772901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84387" y="2815084"/>
            <a:ext cx="8426885" cy="40602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8967874">
            <a:off x="6693206" y="1386089"/>
            <a:ext cx="1621262" cy="312652"/>
            <a:chOff x="0" y="0"/>
            <a:chExt cx="2994890" cy="577549"/>
          </a:xfrm>
        </p:grpSpPr>
        <p:sp>
          <p:nvSpPr>
            <p:cNvPr id="5" name="Freeform 5"/>
            <p:cNvSpPr/>
            <p:nvPr/>
          </p:nvSpPr>
          <p:spPr>
            <a:xfrm>
              <a:off x="-32193" y="-26797"/>
              <a:ext cx="3033197" cy="642041"/>
            </a:xfrm>
            <a:custGeom>
              <a:avLst/>
              <a:gdLst/>
              <a:ahLst/>
              <a:cxnLst/>
              <a:rect l="l" t="t" r="r" b="b"/>
              <a:pathLst>
                <a:path w="3033197" h="642041">
                  <a:moveTo>
                    <a:pt x="3014086" y="368169"/>
                  </a:moveTo>
                  <a:cubicBezTo>
                    <a:pt x="3010930" y="378701"/>
                    <a:pt x="3005663" y="388638"/>
                    <a:pt x="2998185" y="397059"/>
                  </a:cubicBezTo>
                  <a:cubicBezTo>
                    <a:pt x="2931498" y="472176"/>
                    <a:pt x="2836975" y="522827"/>
                    <a:pt x="2763775" y="591867"/>
                  </a:cubicBezTo>
                  <a:cubicBezTo>
                    <a:pt x="2710575" y="642041"/>
                    <a:pt x="2663525" y="527415"/>
                    <a:pt x="2706916" y="486490"/>
                  </a:cubicBezTo>
                  <a:cubicBezTo>
                    <a:pt x="2743045" y="452415"/>
                    <a:pt x="2784379" y="422807"/>
                    <a:pt x="2824999" y="392527"/>
                  </a:cubicBezTo>
                  <a:cubicBezTo>
                    <a:pt x="2362933" y="384081"/>
                    <a:pt x="2016353" y="379346"/>
                    <a:pt x="1592345" y="378908"/>
                  </a:cubicBezTo>
                  <a:cubicBezTo>
                    <a:pt x="1095019" y="378438"/>
                    <a:pt x="596257" y="375898"/>
                    <a:pt x="100811" y="424981"/>
                  </a:cubicBezTo>
                  <a:cubicBezTo>
                    <a:pt x="28227" y="432172"/>
                    <a:pt x="0" y="337039"/>
                    <a:pt x="82377" y="328879"/>
                  </a:cubicBezTo>
                  <a:cubicBezTo>
                    <a:pt x="577823" y="279797"/>
                    <a:pt x="1076585" y="282336"/>
                    <a:pt x="1573912" y="282806"/>
                  </a:cubicBezTo>
                  <a:cubicBezTo>
                    <a:pt x="2016353" y="283254"/>
                    <a:pt x="2364985" y="288153"/>
                    <a:pt x="2837288" y="296965"/>
                  </a:cubicBezTo>
                  <a:cubicBezTo>
                    <a:pt x="2776337" y="238209"/>
                    <a:pt x="2709547" y="184033"/>
                    <a:pt x="2641499" y="137691"/>
                  </a:cubicBezTo>
                  <a:cubicBezTo>
                    <a:pt x="2584967" y="99191"/>
                    <a:pt x="2661474" y="0"/>
                    <a:pt x="2710886" y="33652"/>
                  </a:cubicBezTo>
                  <a:cubicBezTo>
                    <a:pt x="2821363" y="108890"/>
                    <a:pt x="2929555" y="199696"/>
                    <a:pt x="3016535" y="301696"/>
                  </a:cubicBezTo>
                  <a:cubicBezTo>
                    <a:pt x="3033197" y="321235"/>
                    <a:pt x="3028400" y="347199"/>
                    <a:pt x="3014086" y="3681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-969351">
            <a:off x="-382093" y="4987174"/>
            <a:ext cx="1621262" cy="312652"/>
            <a:chOff x="0" y="0"/>
            <a:chExt cx="2994890" cy="577549"/>
          </a:xfrm>
        </p:grpSpPr>
        <p:sp>
          <p:nvSpPr>
            <p:cNvPr id="7" name="Freeform 7"/>
            <p:cNvSpPr/>
            <p:nvPr/>
          </p:nvSpPr>
          <p:spPr>
            <a:xfrm>
              <a:off x="-32193" y="-26797"/>
              <a:ext cx="3033197" cy="642041"/>
            </a:xfrm>
            <a:custGeom>
              <a:avLst/>
              <a:gdLst/>
              <a:ahLst/>
              <a:cxnLst/>
              <a:rect l="l" t="t" r="r" b="b"/>
              <a:pathLst>
                <a:path w="3033197" h="642041">
                  <a:moveTo>
                    <a:pt x="3014086" y="368169"/>
                  </a:moveTo>
                  <a:cubicBezTo>
                    <a:pt x="3010930" y="378701"/>
                    <a:pt x="3005663" y="388638"/>
                    <a:pt x="2998185" y="397059"/>
                  </a:cubicBezTo>
                  <a:cubicBezTo>
                    <a:pt x="2931498" y="472176"/>
                    <a:pt x="2836975" y="522827"/>
                    <a:pt x="2763775" y="591867"/>
                  </a:cubicBezTo>
                  <a:cubicBezTo>
                    <a:pt x="2710575" y="642041"/>
                    <a:pt x="2663525" y="527415"/>
                    <a:pt x="2706916" y="486490"/>
                  </a:cubicBezTo>
                  <a:cubicBezTo>
                    <a:pt x="2743045" y="452415"/>
                    <a:pt x="2784379" y="422807"/>
                    <a:pt x="2824999" y="392527"/>
                  </a:cubicBezTo>
                  <a:cubicBezTo>
                    <a:pt x="2362933" y="384081"/>
                    <a:pt x="2016353" y="379346"/>
                    <a:pt x="1592345" y="378908"/>
                  </a:cubicBezTo>
                  <a:cubicBezTo>
                    <a:pt x="1095019" y="378438"/>
                    <a:pt x="596257" y="375898"/>
                    <a:pt x="100811" y="424981"/>
                  </a:cubicBezTo>
                  <a:cubicBezTo>
                    <a:pt x="28227" y="432172"/>
                    <a:pt x="0" y="337039"/>
                    <a:pt x="82377" y="328879"/>
                  </a:cubicBezTo>
                  <a:cubicBezTo>
                    <a:pt x="577823" y="279797"/>
                    <a:pt x="1076585" y="282336"/>
                    <a:pt x="1573912" y="282806"/>
                  </a:cubicBezTo>
                  <a:cubicBezTo>
                    <a:pt x="2016353" y="283254"/>
                    <a:pt x="2364985" y="288153"/>
                    <a:pt x="2837288" y="296965"/>
                  </a:cubicBezTo>
                  <a:cubicBezTo>
                    <a:pt x="2776337" y="238209"/>
                    <a:pt x="2709547" y="184033"/>
                    <a:pt x="2641499" y="137691"/>
                  </a:cubicBezTo>
                  <a:cubicBezTo>
                    <a:pt x="2584967" y="99191"/>
                    <a:pt x="2661474" y="0"/>
                    <a:pt x="2710886" y="33652"/>
                  </a:cubicBezTo>
                  <a:cubicBezTo>
                    <a:pt x="2821363" y="108890"/>
                    <a:pt x="2929555" y="199696"/>
                    <a:pt x="3016535" y="301696"/>
                  </a:cubicBezTo>
                  <a:cubicBezTo>
                    <a:pt x="3033197" y="321235"/>
                    <a:pt x="3028400" y="347199"/>
                    <a:pt x="3014086" y="3681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04353">
            <a:off x="6678853" y="5006170"/>
            <a:ext cx="1693821" cy="905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4556">
            <a:off x="74400" y="1252655"/>
            <a:ext cx="1908601" cy="57952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851657" y="8315467"/>
            <a:ext cx="6141054" cy="942833"/>
            <a:chOff x="0" y="0"/>
            <a:chExt cx="7745475" cy="1189159"/>
          </a:xfrm>
        </p:grpSpPr>
        <p:sp>
          <p:nvSpPr>
            <p:cNvPr id="11" name="Freeform 11"/>
            <p:cNvSpPr/>
            <p:nvPr/>
          </p:nvSpPr>
          <p:spPr>
            <a:xfrm>
              <a:off x="0" y="-4073"/>
              <a:ext cx="7751866" cy="1195762"/>
            </a:xfrm>
            <a:custGeom>
              <a:avLst/>
              <a:gdLst/>
              <a:ahLst/>
              <a:cxnLst/>
              <a:rect l="l" t="t" r="r" b="b"/>
              <a:pathLst>
                <a:path w="7751866" h="1195762">
                  <a:moveTo>
                    <a:pt x="7124088" y="1141284"/>
                  </a:moveTo>
                  <a:cubicBezTo>
                    <a:pt x="7124088" y="1141284"/>
                    <a:pt x="6393214" y="1195762"/>
                    <a:pt x="5379946" y="1193141"/>
                  </a:cubicBezTo>
                  <a:cubicBezTo>
                    <a:pt x="300206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04334" y="15681"/>
                    <a:pt x="4503143" y="7673"/>
                  </a:cubicBezTo>
                  <a:cubicBezTo>
                    <a:pt x="6174286" y="0"/>
                    <a:pt x="6891019" y="6979"/>
                    <a:pt x="6891019" y="6979"/>
                  </a:cubicBezTo>
                  <a:cubicBezTo>
                    <a:pt x="7259327" y="14458"/>
                    <a:pt x="7397586" y="42638"/>
                    <a:pt x="7595327" y="165219"/>
                  </a:cubicBezTo>
                  <a:cubicBezTo>
                    <a:pt x="7746344" y="258836"/>
                    <a:pt x="7751866" y="476157"/>
                    <a:pt x="7742726" y="628060"/>
                  </a:cubicBezTo>
                  <a:lnTo>
                    <a:pt x="7742726" y="628061"/>
                  </a:lnTo>
                  <a:cubicBezTo>
                    <a:pt x="7742724" y="942635"/>
                    <a:pt x="7699941" y="1091222"/>
                    <a:pt x="7124088" y="1141284"/>
                  </a:cubicBezTo>
                  <a:close/>
                </a:path>
              </a:pathLst>
            </a:custGeom>
            <a:solidFill>
              <a:srgbClr val="FFD35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832929" y="-394869"/>
            <a:ext cx="11394869" cy="110767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024774" y="3646935"/>
            <a:ext cx="7546111" cy="213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8"/>
              </a:lnSpc>
            </a:pPr>
            <a:r>
              <a:rPr lang="en-US" sz="6325">
                <a:solidFill>
                  <a:srgbClr val="000000"/>
                </a:solidFill>
                <a:latin typeface="Raleway"/>
              </a:rPr>
              <a:t>в информационном пространстве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19367" y="843511"/>
            <a:ext cx="895692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74"/>
              </a:lnSpc>
            </a:pPr>
            <a:r>
              <a:rPr lang="en-US" sz="8124">
                <a:solidFill>
                  <a:srgbClr val="000000"/>
                </a:solidFill>
                <a:latin typeface="Hitch Hike"/>
              </a:rPr>
              <a:t>Юные инспекторы движения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55685" y="8491608"/>
            <a:ext cx="532274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 Thin"/>
              </a:rPr>
              <a:t>III слет отрядов ЮИД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8925" y="7125588"/>
            <a:ext cx="11810151" cy="3343287"/>
            <a:chOff x="0" y="0"/>
            <a:chExt cx="15746868" cy="4457716"/>
          </a:xfrm>
        </p:grpSpPr>
        <p:sp>
          <p:nvSpPr>
            <p:cNvPr id="3" name="TextBox 3"/>
            <p:cNvSpPr txBox="1"/>
            <p:nvPr/>
          </p:nvSpPr>
          <p:spPr>
            <a:xfrm>
              <a:off x="0" y="84032"/>
              <a:ext cx="15746868" cy="3871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20"/>
                </a:lnSpc>
              </a:pPr>
              <a:r>
                <a:rPr lang="en-US" sz="10200">
                  <a:solidFill>
                    <a:srgbClr val="000000"/>
                  </a:solidFill>
                  <a:latin typeface="Hitch Hike"/>
                </a:rPr>
                <a:t>Страница полезной информации для отрядов ЮИД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3168430" y="4150696"/>
              <a:ext cx="10049394" cy="307020"/>
              <a:chOff x="0" y="0"/>
              <a:chExt cx="3945965" cy="120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133" y="-2283"/>
                <a:ext cx="3954205" cy="124140"/>
              </a:xfrm>
              <a:custGeom>
                <a:avLst/>
                <a:gdLst/>
                <a:ahLst/>
                <a:cxnLst/>
                <a:rect l="l" t="t" r="r" b="b"/>
                <a:pathLst>
                  <a:path w="3954205" h="124140">
                    <a:moveTo>
                      <a:pt x="16295" y="109891"/>
                    </a:moveTo>
                    <a:cubicBezTo>
                      <a:pt x="0" y="111415"/>
                      <a:pt x="158" y="86001"/>
                      <a:pt x="16295" y="84491"/>
                    </a:cubicBezTo>
                    <a:cubicBezTo>
                      <a:pt x="161057" y="70947"/>
                      <a:pt x="305820" y="57402"/>
                      <a:pt x="450582" y="43858"/>
                    </a:cubicBezTo>
                    <a:cubicBezTo>
                      <a:pt x="592552" y="30575"/>
                      <a:pt x="734187" y="18300"/>
                      <a:pt x="876777" y="14141"/>
                    </a:cubicBezTo>
                    <a:cubicBezTo>
                      <a:pt x="1131353" y="6714"/>
                      <a:pt x="1385995" y="15887"/>
                      <a:pt x="1640508" y="21508"/>
                    </a:cubicBezTo>
                    <a:cubicBezTo>
                      <a:pt x="1764677" y="24250"/>
                      <a:pt x="1888935" y="26709"/>
                      <a:pt x="2013126" y="24009"/>
                    </a:cubicBezTo>
                    <a:cubicBezTo>
                      <a:pt x="2139256" y="21267"/>
                      <a:pt x="2265232" y="14249"/>
                      <a:pt x="2391266" y="8905"/>
                    </a:cubicBezTo>
                    <a:cubicBezTo>
                      <a:pt x="2516951" y="3575"/>
                      <a:pt x="2642808" y="0"/>
                      <a:pt x="2768589" y="3986"/>
                    </a:cubicBezTo>
                    <a:cubicBezTo>
                      <a:pt x="2898082" y="8091"/>
                      <a:pt x="3027245" y="21621"/>
                      <a:pt x="3156311" y="32359"/>
                    </a:cubicBezTo>
                    <a:cubicBezTo>
                      <a:pt x="3416845" y="54034"/>
                      <a:pt x="3677380" y="75709"/>
                      <a:pt x="3937915" y="97384"/>
                    </a:cubicBezTo>
                    <a:cubicBezTo>
                      <a:pt x="3954115" y="98732"/>
                      <a:pt x="3954205" y="124139"/>
                      <a:pt x="3937915" y="122784"/>
                    </a:cubicBezTo>
                    <a:cubicBezTo>
                      <a:pt x="3646116" y="98508"/>
                      <a:pt x="3354317" y="74232"/>
                      <a:pt x="3062519" y="49956"/>
                    </a:cubicBezTo>
                    <a:cubicBezTo>
                      <a:pt x="2934217" y="39282"/>
                      <a:pt x="2806368" y="28444"/>
                      <a:pt x="2677527" y="27731"/>
                    </a:cubicBezTo>
                    <a:cubicBezTo>
                      <a:pt x="2551935" y="27038"/>
                      <a:pt x="2426426" y="32560"/>
                      <a:pt x="2300996" y="38345"/>
                    </a:cubicBezTo>
                    <a:cubicBezTo>
                      <a:pt x="2176977" y="44063"/>
                      <a:pt x="2052924" y="49964"/>
                      <a:pt x="1928749" y="50560"/>
                    </a:cubicBezTo>
                    <a:cubicBezTo>
                      <a:pt x="1802198" y="51167"/>
                      <a:pt x="1675607" y="47839"/>
                      <a:pt x="1549103" y="44772"/>
                    </a:cubicBezTo>
                    <a:cubicBezTo>
                      <a:pt x="1294742" y="38606"/>
                      <a:pt x="1040066" y="31210"/>
                      <a:pt x="785749" y="42948"/>
                    </a:cubicBezTo>
                    <a:cubicBezTo>
                      <a:pt x="658161" y="48839"/>
                      <a:pt x="531177" y="61718"/>
                      <a:pt x="404052" y="73611"/>
                    </a:cubicBezTo>
                    <a:cubicBezTo>
                      <a:pt x="274799" y="85704"/>
                      <a:pt x="145548" y="97798"/>
                      <a:pt x="16295" y="109891"/>
                    </a:cubicBezTo>
                    <a:lnTo>
                      <a:pt x="16295" y="1098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4171">
            <a:off x="15736050" y="9017169"/>
            <a:ext cx="2648928" cy="10509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9138" y="6349424"/>
            <a:ext cx="1196332" cy="1126727"/>
          </a:xfrm>
          <a:prstGeom prst="rect">
            <a:avLst/>
          </a:prstGeom>
        </p:spPr>
      </p:pic>
      <p:pic>
        <p:nvPicPr>
          <p:cNvPr id="8" name="bandicam 2022-03-01 18-09-07-315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A19735BA-A679-4685-907B-B70C06AA2B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9800" y="-266700"/>
            <a:ext cx="146304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12078" y="3908522"/>
            <a:ext cx="6502895" cy="900439"/>
            <a:chOff x="0" y="0"/>
            <a:chExt cx="7660157" cy="1060682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7667903" cy="1067168"/>
            </a:xfrm>
            <a:custGeom>
              <a:avLst/>
              <a:gdLst/>
              <a:ahLst/>
              <a:cxnLst/>
              <a:rect l="l" t="t" r="r" b="b"/>
              <a:pathLst>
                <a:path w="7667903" h="1067168">
                  <a:moveTo>
                    <a:pt x="6729003" y="1055981"/>
                  </a:moveTo>
                  <a:cubicBezTo>
                    <a:pt x="6729003" y="1055981"/>
                    <a:pt x="6309251" y="1067168"/>
                    <a:pt x="5846666" y="1064547"/>
                  </a:cubicBezTo>
                  <a:cubicBezTo>
                    <a:pt x="2722712" y="1062384"/>
                    <a:pt x="1057073" y="1054560"/>
                    <a:pt x="1057073" y="1054560"/>
                  </a:cubicBezTo>
                  <a:cubicBezTo>
                    <a:pt x="812931" y="1045725"/>
                    <a:pt x="565145" y="1028744"/>
                    <a:pt x="398404" y="970567"/>
                  </a:cubicBezTo>
                  <a:cubicBezTo>
                    <a:pt x="120505" y="873605"/>
                    <a:pt x="0" y="696077"/>
                    <a:pt x="0" y="555062"/>
                  </a:cubicBezTo>
                  <a:lnTo>
                    <a:pt x="0" y="55506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80807" y="7673"/>
                  </a:cubicBezTo>
                  <a:cubicBezTo>
                    <a:pt x="6090324" y="0"/>
                    <a:pt x="6554251" y="7673"/>
                    <a:pt x="6554251" y="7673"/>
                  </a:cubicBezTo>
                  <a:cubicBezTo>
                    <a:pt x="6922559" y="15152"/>
                    <a:pt x="7285872" y="84484"/>
                    <a:pt x="7483612" y="207066"/>
                  </a:cubicBezTo>
                  <a:cubicBezTo>
                    <a:pt x="7634629" y="300683"/>
                    <a:pt x="7667903" y="425358"/>
                    <a:pt x="7658763" y="555062"/>
                  </a:cubicBezTo>
                  <a:lnTo>
                    <a:pt x="7658763" y="555062"/>
                  </a:lnTo>
                  <a:cubicBezTo>
                    <a:pt x="7658763" y="814042"/>
                    <a:pt x="7375766" y="1028140"/>
                    <a:pt x="6729003" y="105598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561865" y="3812324"/>
            <a:ext cx="5603321" cy="94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724">
                <a:solidFill>
                  <a:srgbClr val="000000"/>
                </a:solidFill>
                <a:latin typeface="Raleway"/>
              </a:rPr>
              <a:t>Информирование в школьном аккаунте ( 1 раз в 2 недели)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112078" y="6130969"/>
            <a:ext cx="6502895" cy="900439"/>
            <a:chOff x="0" y="0"/>
            <a:chExt cx="7660157" cy="1060682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7667903" cy="1067168"/>
            </a:xfrm>
            <a:custGeom>
              <a:avLst/>
              <a:gdLst/>
              <a:ahLst/>
              <a:cxnLst/>
              <a:rect l="l" t="t" r="r" b="b"/>
              <a:pathLst>
                <a:path w="7667903" h="1067168">
                  <a:moveTo>
                    <a:pt x="6729003" y="1055981"/>
                  </a:moveTo>
                  <a:cubicBezTo>
                    <a:pt x="6729003" y="1055981"/>
                    <a:pt x="6309251" y="1067168"/>
                    <a:pt x="5846666" y="1064547"/>
                  </a:cubicBezTo>
                  <a:cubicBezTo>
                    <a:pt x="2722712" y="1062384"/>
                    <a:pt x="1057073" y="1054560"/>
                    <a:pt x="1057073" y="1054560"/>
                  </a:cubicBezTo>
                  <a:cubicBezTo>
                    <a:pt x="812931" y="1045725"/>
                    <a:pt x="565145" y="1028744"/>
                    <a:pt x="398404" y="970567"/>
                  </a:cubicBezTo>
                  <a:cubicBezTo>
                    <a:pt x="120505" y="873605"/>
                    <a:pt x="0" y="696077"/>
                    <a:pt x="0" y="555062"/>
                  </a:cubicBezTo>
                  <a:lnTo>
                    <a:pt x="0" y="55506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80807" y="7673"/>
                  </a:cubicBezTo>
                  <a:cubicBezTo>
                    <a:pt x="6090324" y="0"/>
                    <a:pt x="6554251" y="7673"/>
                    <a:pt x="6554251" y="7673"/>
                  </a:cubicBezTo>
                  <a:cubicBezTo>
                    <a:pt x="6922559" y="15152"/>
                    <a:pt x="7285872" y="84484"/>
                    <a:pt x="7483612" y="207066"/>
                  </a:cubicBezTo>
                  <a:cubicBezTo>
                    <a:pt x="7634629" y="300683"/>
                    <a:pt x="7667903" y="425358"/>
                    <a:pt x="7658763" y="555062"/>
                  </a:cubicBezTo>
                  <a:lnTo>
                    <a:pt x="7658763" y="555062"/>
                  </a:lnTo>
                  <a:cubicBezTo>
                    <a:pt x="7658763" y="814042"/>
                    <a:pt x="7375766" y="1028140"/>
                    <a:pt x="6729003" y="105598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561865" y="6110971"/>
            <a:ext cx="5603321" cy="94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724">
                <a:solidFill>
                  <a:srgbClr val="000000"/>
                </a:solidFill>
                <a:latin typeface="Raleway"/>
              </a:rPr>
              <a:t>Пост в городской аккаунт ЮИД (по графику)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112078" y="8429616"/>
            <a:ext cx="6502895" cy="900439"/>
            <a:chOff x="0" y="0"/>
            <a:chExt cx="7660157" cy="1060682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7667903" cy="1067168"/>
            </a:xfrm>
            <a:custGeom>
              <a:avLst/>
              <a:gdLst/>
              <a:ahLst/>
              <a:cxnLst/>
              <a:rect l="l" t="t" r="r" b="b"/>
              <a:pathLst>
                <a:path w="7667903" h="1067168">
                  <a:moveTo>
                    <a:pt x="6729003" y="1055981"/>
                  </a:moveTo>
                  <a:cubicBezTo>
                    <a:pt x="6729003" y="1055981"/>
                    <a:pt x="6309251" y="1067168"/>
                    <a:pt x="5846666" y="1064547"/>
                  </a:cubicBezTo>
                  <a:cubicBezTo>
                    <a:pt x="2722712" y="1062384"/>
                    <a:pt x="1057073" y="1054560"/>
                    <a:pt x="1057073" y="1054560"/>
                  </a:cubicBezTo>
                  <a:cubicBezTo>
                    <a:pt x="812931" y="1045725"/>
                    <a:pt x="565145" y="1028744"/>
                    <a:pt x="398404" y="970567"/>
                  </a:cubicBezTo>
                  <a:cubicBezTo>
                    <a:pt x="120505" y="873605"/>
                    <a:pt x="0" y="696077"/>
                    <a:pt x="0" y="555062"/>
                  </a:cubicBezTo>
                  <a:lnTo>
                    <a:pt x="0" y="55506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80807" y="7673"/>
                  </a:cubicBezTo>
                  <a:cubicBezTo>
                    <a:pt x="6090324" y="0"/>
                    <a:pt x="6554251" y="7673"/>
                    <a:pt x="6554251" y="7673"/>
                  </a:cubicBezTo>
                  <a:cubicBezTo>
                    <a:pt x="6922559" y="15152"/>
                    <a:pt x="7285872" y="84484"/>
                    <a:pt x="7483612" y="207066"/>
                  </a:cubicBezTo>
                  <a:cubicBezTo>
                    <a:pt x="7634629" y="300683"/>
                    <a:pt x="7667903" y="425358"/>
                    <a:pt x="7658763" y="555062"/>
                  </a:cubicBezTo>
                  <a:lnTo>
                    <a:pt x="7658763" y="555062"/>
                  </a:lnTo>
                  <a:cubicBezTo>
                    <a:pt x="7658763" y="814042"/>
                    <a:pt x="7375766" y="1028140"/>
                    <a:pt x="6729003" y="105598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561865" y="8613453"/>
            <a:ext cx="5603321" cy="46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>
                <a:solidFill>
                  <a:srgbClr val="000000"/>
                </a:solidFill>
                <a:latin typeface="Raleway"/>
              </a:rPr>
              <a:t> хэштег #ИвановоЮИД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43150" y="6515403"/>
            <a:ext cx="1472537" cy="283971"/>
            <a:chOff x="0" y="0"/>
            <a:chExt cx="2994890" cy="577549"/>
          </a:xfrm>
        </p:grpSpPr>
        <p:sp>
          <p:nvSpPr>
            <p:cNvPr id="12" name="Freeform 12"/>
            <p:cNvSpPr/>
            <p:nvPr/>
          </p:nvSpPr>
          <p:spPr>
            <a:xfrm>
              <a:off x="-32193" y="-26797"/>
              <a:ext cx="3033197" cy="642041"/>
            </a:xfrm>
            <a:custGeom>
              <a:avLst/>
              <a:gdLst/>
              <a:ahLst/>
              <a:cxnLst/>
              <a:rect l="l" t="t" r="r" b="b"/>
              <a:pathLst>
                <a:path w="3033197" h="642041">
                  <a:moveTo>
                    <a:pt x="3014086" y="368169"/>
                  </a:moveTo>
                  <a:cubicBezTo>
                    <a:pt x="3010930" y="378701"/>
                    <a:pt x="3005663" y="388638"/>
                    <a:pt x="2998185" y="397059"/>
                  </a:cubicBezTo>
                  <a:cubicBezTo>
                    <a:pt x="2931498" y="472176"/>
                    <a:pt x="2836975" y="522827"/>
                    <a:pt x="2763775" y="591867"/>
                  </a:cubicBezTo>
                  <a:cubicBezTo>
                    <a:pt x="2710575" y="642041"/>
                    <a:pt x="2663525" y="527415"/>
                    <a:pt x="2706916" y="486490"/>
                  </a:cubicBezTo>
                  <a:cubicBezTo>
                    <a:pt x="2743045" y="452415"/>
                    <a:pt x="2784379" y="422807"/>
                    <a:pt x="2824999" y="392527"/>
                  </a:cubicBezTo>
                  <a:cubicBezTo>
                    <a:pt x="2362933" y="384081"/>
                    <a:pt x="2016353" y="379346"/>
                    <a:pt x="1592345" y="378908"/>
                  </a:cubicBezTo>
                  <a:cubicBezTo>
                    <a:pt x="1095019" y="378438"/>
                    <a:pt x="596257" y="375898"/>
                    <a:pt x="100811" y="424981"/>
                  </a:cubicBezTo>
                  <a:cubicBezTo>
                    <a:pt x="28227" y="432172"/>
                    <a:pt x="0" y="337039"/>
                    <a:pt x="82377" y="328879"/>
                  </a:cubicBezTo>
                  <a:cubicBezTo>
                    <a:pt x="577823" y="279797"/>
                    <a:pt x="1076585" y="282336"/>
                    <a:pt x="1573912" y="282806"/>
                  </a:cubicBezTo>
                  <a:cubicBezTo>
                    <a:pt x="2016353" y="283254"/>
                    <a:pt x="2364985" y="288153"/>
                    <a:pt x="2837288" y="296965"/>
                  </a:cubicBezTo>
                  <a:cubicBezTo>
                    <a:pt x="2776337" y="238209"/>
                    <a:pt x="2709547" y="184033"/>
                    <a:pt x="2641499" y="137691"/>
                  </a:cubicBezTo>
                  <a:cubicBezTo>
                    <a:pt x="2584967" y="99191"/>
                    <a:pt x="2661474" y="0"/>
                    <a:pt x="2710886" y="33652"/>
                  </a:cubicBezTo>
                  <a:cubicBezTo>
                    <a:pt x="2821363" y="108890"/>
                    <a:pt x="2929555" y="199696"/>
                    <a:pt x="3016535" y="301696"/>
                  </a:cubicBezTo>
                  <a:cubicBezTo>
                    <a:pt x="3033197" y="321235"/>
                    <a:pt x="3028400" y="347199"/>
                    <a:pt x="3014086" y="3681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88669" flipH="1">
            <a:off x="7211799" y="8186528"/>
            <a:ext cx="1577563" cy="8432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5153" flipV="1">
            <a:off x="7121433" y="3726931"/>
            <a:ext cx="1908601" cy="5795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62885">
            <a:off x="2937083" y="4949279"/>
            <a:ext cx="2904448" cy="313224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26561" y="258763"/>
            <a:ext cx="6649945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Raleway"/>
              </a:rPr>
              <a:t>Задачи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81297" y="6012324"/>
            <a:ext cx="3173058" cy="107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7"/>
              </a:lnSpc>
            </a:pPr>
            <a:r>
              <a:rPr lang="en-US" sz="7524">
                <a:solidFill>
                  <a:srgbClr val="000000"/>
                </a:solidFill>
                <a:latin typeface="Hitch Hike"/>
              </a:rPr>
              <a:t>элементы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485381" y="1069019"/>
            <a:ext cx="8148962" cy="81489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658" r="-6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30033" y="3361059"/>
            <a:ext cx="5626270" cy="550321"/>
            <a:chOff x="0" y="0"/>
            <a:chExt cx="3952468" cy="386602"/>
          </a:xfrm>
        </p:grpSpPr>
        <p:sp>
          <p:nvSpPr>
            <p:cNvPr id="5" name="Freeform 5"/>
            <p:cNvSpPr/>
            <p:nvPr/>
          </p:nvSpPr>
          <p:spPr>
            <a:xfrm>
              <a:off x="-5132" y="-4759"/>
              <a:ext cx="3962749" cy="391476"/>
            </a:xfrm>
            <a:custGeom>
              <a:avLst/>
              <a:gdLst/>
              <a:ahLst/>
              <a:cxnLst/>
              <a:rect l="l" t="t" r="r" b="b"/>
              <a:pathLst>
                <a:path w="3962749" h="391476">
                  <a:moveTo>
                    <a:pt x="6350" y="391361"/>
                  </a:moveTo>
                  <a:cubicBezTo>
                    <a:pt x="0" y="391477"/>
                    <a:pt x="20437" y="341135"/>
                    <a:pt x="22582" y="336305"/>
                  </a:cubicBezTo>
                  <a:cubicBezTo>
                    <a:pt x="40804" y="295284"/>
                    <a:pt x="62669" y="255714"/>
                    <a:pt x="85101" y="216858"/>
                  </a:cubicBezTo>
                  <a:cubicBezTo>
                    <a:pt x="107423" y="178197"/>
                    <a:pt x="130951" y="139128"/>
                    <a:pt x="157286" y="102991"/>
                  </a:cubicBezTo>
                  <a:cubicBezTo>
                    <a:pt x="161009" y="97882"/>
                    <a:pt x="183473" y="61647"/>
                    <a:pt x="196850" y="61405"/>
                  </a:cubicBezTo>
                  <a:cubicBezTo>
                    <a:pt x="521233" y="55531"/>
                    <a:pt x="845471" y="44469"/>
                    <a:pt x="1169704" y="33260"/>
                  </a:cubicBezTo>
                  <a:cubicBezTo>
                    <a:pt x="1675610" y="15770"/>
                    <a:pt x="2114478" y="0"/>
                    <a:pt x="2588664" y="6092"/>
                  </a:cubicBezTo>
                  <a:cubicBezTo>
                    <a:pt x="3044674" y="11580"/>
                    <a:pt x="3500293" y="20798"/>
                    <a:pt x="3956373" y="13899"/>
                  </a:cubicBezTo>
                  <a:cubicBezTo>
                    <a:pt x="3962749" y="13803"/>
                    <a:pt x="3942288" y="64121"/>
                    <a:pt x="3940141" y="68955"/>
                  </a:cubicBezTo>
                  <a:cubicBezTo>
                    <a:pt x="3921919" y="109976"/>
                    <a:pt x="3900054" y="149547"/>
                    <a:pt x="3877622" y="188402"/>
                  </a:cubicBezTo>
                  <a:cubicBezTo>
                    <a:pt x="3855300" y="227064"/>
                    <a:pt x="3831771" y="266133"/>
                    <a:pt x="3805438" y="302269"/>
                  </a:cubicBezTo>
                  <a:cubicBezTo>
                    <a:pt x="3801756" y="307321"/>
                    <a:pt x="3779221" y="343653"/>
                    <a:pt x="3765875" y="343855"/>
                  </a:cubicBezTo>
                  <a:cubicBezTo>
                    <a:pt x="3483809" y="348121"/>
                    <a:pt x="3201746" y="348049"/>
                    <a:pt x="2919677" y="344146"/>
                  </a:cubicBezTo>
                  <a:cubicBezTo>
                    <a:pt x="2484848" y="338130"/>
                    <a:pt x="2114478" y="331143"/>
                    <a:pt x="1714993" y="340936"/>
                  </a:cubicBezTo>
                  <a:cubicBezTo>
                    <a:pt x="1145324" y="353765"/>
                    <a:pt x="576087" y="381045"/>
                    <a:pt x="6350" y="391361"/>
                  </a:cubicBezTo>
                  <a:lnTo>
                    <a:pt x="6350" y="391361"/>
                  </a:lnTo>
                  <a:close/>
                </a:path>
              </a:pathLst>
            </a:custGeom>
            <a:solidFill>
              <a:srgbClr val="FFD35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00567" y="4520261"/>
            <a:ext cx="5626270" cy="550321"/>
            <a:chOff x="0" y="0"/>
            <a:chExt cx="3952468" cy="386602"/>
          </a:xfrm>
        </p:grpSpPr>
        <p:sp>
          <p:nvSpPr>
            <p:cNvPr id="7" name="Freeform 7"/>
            <p:cNvSpPr/>
            <p:nvPr/>
          </p:nvSpPr>
          <p:spPr>
            <a:xfrm>
              <a:off x="-5132" y="-4759"/>
              <a:ext cx="3962749" cy="391476"/>
            </a:xfrm>
            <a:custGeom>
              <a:avLst/>
              <a:gdLst/>
              <a:ahLst/>
              <a:cxnLst/>
              <a:rect l="l" t="t" r="r" b="b"/>
              <a:pathLst>
                <a:path w="3962749" h="391476">
                  <a:moveTo>
                    <a:pt x="6350" y="391361"/>
                  </a:moveTo>
                  <a:cubicBezTo>
                    <a:pt x="0" y="391477"/>
                    <a:pt x="20437" y="341135"/>
                    <a:pt x="22582" y="336305"/>
                  </a:cubicBezTo>
                  <a:cubicBezTo>
                    <a:pt x="40804" y="295284"/>
                    <a:pt x="62669" y="255714"/>
                    <a:pt x="85101" y="216858"/>
                  </a:cubicBezTo>
                  <a:cubicBezTo>
                    <a:pt x="107423" y="178197"/>
                    <a:pt x="130951" y="139128"/>
                    <a:pt x="157286" y="102991"/>
                  </a:cubicBezTo>
                  <a:cubicBezTo>
                    <a:pt x="161009" y="97882"/>
                    <a:pt x="183473" y="61647"/>
                    <a:pt x="196850" y="61405"/>
                  </a:cubicBezTo>
                  <a:cubicBezTo>
                    <a:pt x="521233" y="55531"/>
                    <a:pt x="845471" y="44469"/>
                    <a:pt x="1169704" y="33260"/>
                  </a:cubicBezTo>
                  <a:cubicBezTo>
                    <a:pt x="1675610" y="15770"/>
                    <a:pt x="2114478" y="0"/>
                    <a:pt x="2588664" y="6092"/>
                  </a:cubicBezTo>
                  <a:cubicBezTo>
                    <a:pt x="3044674" y="11580"/>
                    <a:pt x="3500293" y="20798"/>
                    <a:pt x="3956373" y="13899"/>
                  </a:cubicBezTo>
                  <a:cubicBezTo>
                    <a:pt x="3962749" y="13803"/>
                    <a:pt x="3942288" y="64121"/>
                    <a:pt x="3940141" y="68955"/>
                  </a:cubicBezTo>
                  <a:cubicBezTo>
                    <a:pt x="3921919" y="109976"/>
                    <a:pt x="3900054" y="149547"/>
                    <a:pt x="3877622" y="188402"/>
                  </a:cubicBezTo>
                  <a:cubicBezTo>
                    <a:pt x="3855300" y="227064"/>
                    <a:pt x="3831771" y="266133"/>
                    <a:pt x="3805438" y="302269"/>
                  </a:cubicBezTo>
                  <a:cubicBezTo>
                    <a:pt x="3801756" y="307321"/>
                    <a:pt x="3779221" y="343653"/>
                    <a:pt x="3765875" y="343855"/>
                  </a:cubicBezTo>
                  <a:cubicBezTo>
                    <a:pt x="3483809" y="348121"/>
                    <a:pt x="3201746" y="348049"/>
                    <a:pt x="2919677" y="344146"/>
                  </a:cubicBezTo>
                  <a:cubicBezTo>
                    <a:pt x="2484848" y="338130"/>
                    <a:pt x="2114478" y="331143"/>
                    <a:pt x="1714993" y="340936"/>
                  </a:cubicBezTo>
                  <a:cubicBezTo>
                    <a:pt x="1145324" y="353765"/>
                    <a:pt x="576087" y="381045"/>
                    <a:pt x="6350" y="391361"/>
                  </a:cubicBezTo>
                  <a:lnTo>
                    <a:pt x="6350" y="391361"/>
                  </a:lnTo>
                  <a:close/>
                </a:path>
              </a:pathLst>
            </a:custGeom>
            <a:solidFill>
              <a:srgbClr val="FFD35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00567" y="7664991"/>
            <a:ext cx="6367383" cy="2039893"/>
            <a:chOff x="0" y="0"/>
            <a:chExt cx="8489844" cy="271985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489844" cy="2719857"/>
              <a:chOff x="0" y="0"/>
              <a:chExt cx="6212297" cy="199020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6350" y="-2540"/>
                <a:ext cx="6221187" cy="1994018"/>
              </a:xfrm>
              <a:custGeom>
                <a:avLst/>
                <a:gdLst/>
                <a:ahLst/>
                <a:cxnLst/>
                <a:rect l="l" t="t" r="r" b="b"/>
                <a:pathLst>
                  <a:path w="6221187" h="1994018">
                    <a:moveTo>
                      <a:pt x="5285197" y="1974968"/>
                    </a:moveTo>
                    <a:cubicBezTo>
                      <a:pt x="5281387" y="1982589"/>
                      <a:pt x="5267417" y="1985128"/>
                      <a:pt x="5261067" y="1985128"/>
                    </a:cubicBezTo>
                    <a:cubicBezTo>
                      <a:pt x="5239477" y="1985128"/>
                      <a:pt x="5217887" y="1986398"/>
                      <a:pt x="5196297" y="1986398"/>
                    </a:cubicBezTo>
                    <a:cubicBezTo>
                      <a:pt x="4863557" y="1994018"/>
                      <a:pt x="1394460" y="1987668"/>
                      <a:pt x="1127760" y="1983858"/>
                    </a:cubicBezTo>
                    <a:cubicBezTo>
                      <a:pt x="1003300" y="1982589"/>
                      <a:pt x="878840" y="1976239"/>
                      <a:pt x="754380" y="1963539"/>
                    </a:cubicBezTo>
                    <a:cubicBezTo>
                      <a:pt x="576580" y="1945758"/>
                      <a:pt x="394970" y="1915278"/>
                      <a:pt x="242570" y="1818758"/>
                    </a:cubicBezTo>
                    <a:cubicBezTo>
                      <a:pt x="125730" y="1746368"/>
                      <a:pt x="35560" y="1635878"/>
                      <a:pt x="12700" y="1498718"/>
                    </a:cubicBezTo>
                    <a:cubicBezTo>
                      <a:pt x="0" y="1425058"/>
                      <a:pt x="8890" y="516890"/>
                      <a:pt x="25400" y="444500"/>
                    </a:cubicBezTo>
                    <a:cubicBezTo>
                      <a:pt x="44450" y="364490"/>
                      <a:pt x="81280" y="290830"/>
                      <a:pt x="144780" y="237490"/>
                    </a:cubicBezTo>
                    <a:cubicBezTo>
                      <a:pt x="260350" y="140970"/>
                      <a:pt x="415290" y="92710"/>
                      <a:pt x="561340" y="62230"/>
                    </a:cubicBezTo>
                    <a:cubicBezTo>
                      <a:pt x="750570" y="22860"/>
                      <a:pt x="943610" y="10160"/>
                      <a:pt x="1136650" y="7620"/>
                    </a:cubicBezTo>
                    <a:cubicBezTo>
                      <a:pt x="1240790" y="6350"/>
                      <a:pt x="1346200" y="10160"/>
                      <a:pt x="1450340" y="10160"/>
                    </a:cubicBezTo>
                    <a:cubicBezTo>
                      <a:pt x="1652270" y="11430"/>
                      <a:pt x="4867367" y="0"/>
                      <a:pt x="5137877" y="7620"/>
                    </a:cubicBezTo>
                    <a:cubicBezTo>
                      <a:pt x="5335997" y="13970"/>
                      <a:pt x="5535387" y="35560"/>
                      <a:pt x="5728427" y="85090"/>
                    </a:cubicBezTo>
                    <a:cubicBezTo>
                      <a:pt x="5807167" y="105410"/>
                      <a:pt x="5885907" y="130810"/>
                      <a:pt x="5960837" y="165100"/>
                    </a:cubicBezTo>
                    <a:cubicBezTo>
                      <a:pt x="6029417" y="196850"/>
                      <a:pt x="6096727" y="237490"/>
                      <a:pt x="6144987" y="297180"/>
                    </a:cubicBezTo>
                    <a:cubicBezTo>
                      <a:pt x="6189437" y="353060"/>
                      <a:pt x="6212297" y="421640"/>
                      <a:pt x="6217377" y="492760"/>
                    </a:cubicBezTo>
                    <a:cubicBezTo>
                      <a:pt x="6221187" y="625169"/>
                      <a:pt x="6219917" y="1440298"/>
                      <a:pt x="6211027" y="1496178"/>
                    </a:cubicBezTo>
                    <a:cubicBezTo>
                      <a:pt x="6194517" y="1590158"/>
                      <a:pt x="6146257" y="1672708"/>
                      <a:pt x="6077677" y="1738748"/>
                    </a:cubicBezTo>
                    <a:cubicBezTo>
                      <a:pt x="5991317" y="1820028"/>
                      <a:pt x="5879557" y="1870828"/>
                      <a:pt x="5766527" y="1906388"/>
                    </a:cubicBezTo>
                    <a:cubicBezTo>
                      <a:pt x="5603967" y="1957188"/>
                      <a:pt x="5431247" y="1976238"/>
                      <a:pt x="5262337" y="1983858"/>
                    </a:cubicBezTo>
                    <a:cubicBezTo>
                      <a:pt x="5254717" y="1983858"/>
                      <a:pt x="5249637" y="1981318"/>
                      <a:pt x="5252177" y="1973698"/>
                    </a:cubicBezTo>
                    <a:cubicBezTo>
                      <a:pt x="5255987" y="1966078"/>
                      <a:pt x="5269957" y="1963538"/>
                      <a:pt x="5276307" y="1963538"/>
                    </a:cubicBezTo>
                    <a:cubicBezTo>
                      <a:pt x="5365207" y="1959728"/>
                      <a:pt x="5452837" y="1952108"/>
                      <a:pt x="5540467" y="1938138"/>
                    </a:cubicBezTo>
                    <a:cubicBezTo>
                      <a:pt x="5760177" y="1905118"/>
                      <a:pt x="6031957" y="1828918"/>
                      <a:pt x="6137367" y="1611748"/>
                    </a:cubicBezTo>
                    <a:cubicBezTo>
                      <a:pt x="6157687" y="1571108"/>
                      <a:pt x="6169117" y="1527928"/>
                      <a:pt x="6175467" y="1482208"/>
                    </a:cubicBezTo>
                    <a:cubicBezTo>
                      <a:pt x="6183087" y="1423788"/>
                      <a:pt x="6184357" y="529590"/>
                      <a:pt x="6175467" y="471170"/>
                    </a:cubicBezTo>
                    <a:cubicBezTo>
                      <a:pt x="6165307" y="400050"/>
                      <a:pt x="6134827" y="335280"/>
                      <a:pt x="6084027" y="284480"/>
                    </a:cubicBezTo>
                    <a:cubicBezTo>
                      <a:pt x="6030687" y="231140"/>
                      <a:pt x="5960837" y="194310"/>
                      <a:pt x="5890987" y="166370"/>
                    </a:cubicBezTo>
                    <a:cubicBezTo>
                      <a:pt x="5724617" y="97790"/>
                      <a:pt x="5543007" y="64770"/>
                      <a:pt x="5365207" y="45720"/>
                    </a:cubicBezTo>
                    <a:cubicBezTo>
                      <a:pt x="5244557" y="33020"/>
                      <a:pt x="5123907" y="27940"/>
                      <a:pt x="5003257" y="26670"/>
                    </a:cubicBezTo>
                    <a:cubicBezTo>
                      <a:pt x="4855937" y="25400"/>
                      <a:pt x="963930" y="30480"/>
                      <a:pt x="830580" y="41910"/>
                    </a:cubicBezTo>
                    <a:cubicBezTo>
                      <a:pt x="661670" y="57150"/>
                      <a:pt x="487680" y="83820"/>
                      <a:pt x="330200" y="151130"/>
                    </a:cubicBezTo>
                    <a:cubicBezTo>
                      <a:pt x="266700" y="177800"/>
                      <a:pt x="200660" y="213360"/>
                      <a:pt x="152400" y="262890"/>
                    </a:cubicBezTo>
                    <a:cubicBezTo>
                      <a:pt x="93980" y="322580"/>
                      <a:pt x="66040" y="402590"/>
                      <a:pt x="53340" y="482600"/>
                    </a:cubicBezTo>
                    <a:cubicBezTo>
                      <a:pt x="41910" y="739752"/>
                      <a:pt x="38100" y="1452998"/>
                      <a:pt x="55880" y="1522848"/>
                    </a:cubicBezTo>
                    <a:cubicBezTo>
                      <a:pt x="71120" y="1585078"/>
                      <a:pt x="101600" y="1643498"/>
                      <a:pt x="143510" y="1693028"/>
                    </a:cubicBezTo>
                    <a:cubicBezTo>
                      <a:pt x="247650" y="1817488"/>
                      <a:pt x="407670" y="1882258"/>
                      <a:pt x="563880" y="1914008"/>
                    </a:cubicBezTo>
                    <a:cubicBezTo>
                      <a:pt x="810260" y="1963538"/>
                      <a:pt x="1064260" y="1962268"/>
                      <a:pt x="1314450" y="1966078"/>
                    </a:cubicBezTo>
                    <a:cubicBezTo>
                      <a:pt x="1610360" y="1969888"/>
                      <a:pt x="5007067" y="1972428"/>
                      <a:pt x="5276307" y="1964808"/>
                    </a:cubicBezTo>
                    <a:cubicBezTo>
                      <a:pt x="5282657" y="1963538"/>
                      <a:pt x="5287737" y="1967348"/>
                      <a:pt x="5285197" y="197496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63458" y="570320"/>
              <a:ext cx="7580965" cy="1511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0"/>
                </a:lnSpc>
              </a:pPr>
              <a:r>
                <a:rPr lang="en-US" sz="3321">
                  <a:solidFill>
                    <a:srgbClr val="000000"/>
                  </a:solidFill>
                  <a:latin typeface="Raleway Thin"/>
                </a:rPr>
                <a:t>Подпишитесь сами и пригласите друзей!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35153" flipV="1">
            <a:off x="7423705" y="2016774"/>
            <a:ext cx="2944171" cy="8939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44702">
            <a:off x="14264734" y="8611871"/>
            <a:ext cx="3258606" cy="12928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60442" y="3710636"/>
            <a:ext cx="4966395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5300">
                <a:solidFill>
                  <a:srgbClr val="000000"/>
                </a:solidFill>
                <a:latin typeface="Raleway"/>
              </a:rPr>
              <a:t>@ivanovo_uid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0033" y="1120087"/>
            <a:ext cx="6709991" cy="179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69"/>
              </a:lnSpc>
            </a:pPr>
            <a:r>
              <a:rPr lang="en-US" sz="12699">
                <a:solidFill>
                  <a:srgbClr val="000000"/>
                </a:solidFill>
                <a:latin typeface="Hitch Hike"/>
              </a:rPr>
              <a:t>Инстаграм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485381" y="1069019"/>
            <a:ext cx="8148962" cy="81489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30033" y="3361059"/>
            <a:ext cx="5626270" cy="550321"/>
            <a:chOff x="0" y="0"/>
            <a:chExt cx="3952468" cy="386602"/>
          </a:xfrm>
        </p:grpSpPr>
        <p:sp>
          <p:nvSpPr>
            <p:cNvPr id="5" name="Freeform 5"/>
            <p:cNvSpPr/>
            <p:nvPr/>
          </p:nvSpPr>
          <p:spPr>
            <a:xfrm>
              <a:off x="-5132" y="-4759"/>
              <a:ext cx="3962749" cy="391476"/>
            </a:xfrm>
            <a:custGeom>
              <a:avLst/>
              <a:gdLst/>
              <a:ahLst/>
              <a:cxnLst/>
              <a:rect l="l" t="t" r="r" b="b"/>
              <a:pathLst>
                <a:path w="3962749" h="391476">
                  <a:moveTo>
                    <a:pt x="6350" y="391361"/>
                  </a:moveTo>
                  <a:cubicBezTo>
                    <a:pt x="0" y="391477"/>
                    <a:pt x="20437" y="341135"/>
                    <a:pt x="22582" y="336305"/>
                  </a:cubicBezTo>
                  <a:cubicBezTo>
                    <a:pt x="40804" y="295284"/>
                    <a:pt x="62669" y="255714"/>
                    <a:pt x="85101" y="216858"/>
                  </a:cubicBezTo>
                  <a:cubicBezTo>
                    <a:pt x="107423" y="178197"/>
                    <a:pt x="130951" y="139128"/>
                    <a:pt x="157286" y="102991"/>
                  </a:cubicBezTo>
                  <a:cubicBezTo>
                    <a:pt x="161009" y="97882"/>
                    <a:pt x="183473" y="61647"/>
                    <a:pt x="196850" y="61405"/>
                  </a:cubicBezTo>
                  <a:cubicBezTo>
                    <a:pt x="521233" y="55531"/>
                    <a:pt x="845471" y="44469"/>
                    <a:pt x="1169704" y="33260"/>
                  </a:cubicBezTo>
                  <a:cubicBezTo>
                    <a:pt x="1675610" y="15770"/>
                    <a:pt x="2114478" y="0"/>
                    <a:pt x="2588664" y="6092"/>
                  </a:cubicBezTo>
                  <a:cubicBezTo>
                    <a:pt x="3044674" y="11580"/>
                    <a:pt x="3500293" y="20798"/>
                    <a:pt x="3956373" y="13899"/>
                  </a:cubicBezTo>
                  <a:cubicBezTo>
                    <a:pt x="3962749" y="13803"/>
                    <a:pt x="3942288" y="64121"/>
                    <a:pt x="3940141" y="68955"/>
                  </a:cubicBezTo>
                  <a:cubicBezTo>
                    <a:pt x="3921919" y="109976"/>
                    <a:pt x="3900054" y="149547"/>
                    <a:pt x="3877622" y="188402"/>
                  </a:cubicBezTo>
                  <a:cubicBezTo>
                    <a:pt x="3855300" y="227064"/>
                    <a:pt x="3831771" y="266133"/>
                    <a:pt x="3805438" y="302269"/>
                  </a:cubicBezTo>
                  <a:cubicBezTo>
                    <a:pt x="3801756" y="307321"/>
                    <a:pt x="3779221" y="343653"/>
                    <a:pt x="3765875" y="343855"/>
                  </a:cubicBezTo>
                  <a:cubicBezTo>
                    <a:pt x="3483809" y="348121"/>
                    <a:pt x="3201746" y="348049"/>
                    <a:pt x="2919677" y="344146"/>
                  </a:cubicBezTo>
                  <a:cubicBezTo>
                    <a:pt x="2484848" y="338130"/>
                    <a:pt x="2114478" y="331143"/>
                    <a:pt x="1714993" y="340936"/>
                  </a:cubicBezTo>
                  <a:cubicBezTo>
                    <a:pt x="1145324" y="353765"/>
                    <a:pt x="576087" y="381045"/>
                    <a:pt x="6350" y="391361"/>
                  </a:cubicBezTo>
                  <a:lnTo>
                    <a:pt x="6350" y="391361"/>
                  </a:lnTo>
                  <a:close/>
                </a:path>
              </a:pathLst>
            </a:custGeom>
            <a:solidFill>
              <a:srgbClr val="FFD35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00567" y="4520261"/>
            <a:ext cx="5626270" cy="550321"/>
            <a:chOff x="0" y="0"/>
            <a:chExt cx="3952468" cy="386602"/>
          </a:xfrm>
        </p:grpSpPr>
        <p:sp>
          <p:nvSpPr>
            <p:cNvPr id="7" name="Freeform 7"/>
            <p:cNvSpPr/>
            <p:nvPr/>
          </p:nvSpPr>
          <p:spPr>
            <a:xfrm>
              <a:off x="-5132" y="-4759"/>
              <a:ext cx="3962749" cy="391476"/>
            </a:xfrm>
            <a:custGeom>
              <a:avLst/>
              <a:gdLst/>
              <a:ahLst/>
              <a:cxnLst/>
              <a:rect l="l" t="t" r="r" b="b"/>
              <a:pathLst>
                <a:path w="3962749" h="391476">
                  <a:moveTo>
                    <a:pt x="6350" y="391361"/>
                  </a:moveTo>
                  <a:cubicBezTo>
                    <a:pt x="0" y="391477"/>
                    <a:pt x="20437" y="341135"/>
                    <a:pt x="22582" y="336305"/>
                  </a:cubicBezTo>
                  <a:cubicBezTo>
                    <a:pt x="40804" y="295284"/>
                    <a:pt x="62669" y="255714"/>
                    <a:pt x="85101" y="216858"/>
                  </a:cubicBezTo>
                  <a:cubicBezTo>
                    <a:pt x="107423" y="178197"/>
                    <a:pt x="130951" y="139128"/>
                    <a:pt x="157286" y="102991"/>
                  </a:cubicBezTo>
                  <a:cubicBezTo>
                    <a:pt x="161009" y="97882"/>
                    <a:pt x="183473" y="61647"/>
                    <a:pt x="196850" y="61405"/>
                  </a:cubicBezTo>
                  <a:cubicBezTo>
                    <a:pt x="521233" y="55531"/>
                    <a:pt x="845471" y="44469"/>
                    <a:pt x="1169704" y="33260"/>
                  </a:cubicBezTo>
                  <a:cubicBezTo>
                    <a:pt x="1675610" y="15770"/>
                    <a:pt x="2114478" y="0"/>
                    <a:pt x="2588664" y="6092"/>
                  </a:cubicBezTo>
                  <a:cubicBezTo>
                    <a:pt x="3044674" y="11580"/>
                    <a:pt x="3500293" y="20798"/>
                    <a:pt x="3956373" y="13899"/>
                  </a:cubicBezTo>
                  <a:cubicBezTo>
                    <a:pt x="3962749" y="13803"/>
                    <a:pt x="3942288" y="64121"/>
                    <a:pt x="3940141" y="68955"/>
                  </a:cubicBezTo>
                  <a:cubicBezTo>
                    <a:pt x="3921919" y="109976"/>
                    <a:pt x="3900054" y="149547"/>
                    <a:pt x="3877622" y="188402"/>
                  </a:cubicBezTo>
                  <a:cubicBezTo>
                    <a:pt x="3855300" y="227064"/>
                    <a:pt x="3831771" y="266133"/>
                    <a:pt x="3805438" y="302269"/>
                  </a:cubicBezTo>
                  <a:cubicBezTo>
                    <a:pt x="3801756" y="307321"/>
                    <a:pt x="3779221" y="343653"/>
                    <a:pt x="3765875" y="343855"/>
                  </a:cubicBezTo>
                  <a:cubicBezTo>
                    <a:pt x="3483809" y="348121"/>
                    <a:pt x="3201746" y="348049"/>
                    <a:pt x="2919677" y="344146"/>
                  </a:cubicBezTo>
                  <a:cubicBezTo>
                    <a:pt x="2484848" y="338130"/>
                    <a:pt x="2114478" y="331143"/>
                    <a:pt x="1714993" y="340936"/>
                  </a:cubicBezTo>
                  <a:cubicBezTo>
                    <a:pt x="1145324" y="353765"/>
                    <a:pt x="576087" y="381045"/>
                    <a:pt x="6350" y="391361"/>
                  </a:cubicBezTo>
                  <a:lnTo>
                    <a:pt x="6350" y="391361"/>
                  </a:lnTo>
                  <a:close/>
                </a:path>
              </a:pathLst>
            </a:custGeom>
            <a:solidFill>
              <a:srgbClr val="FFD35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00567" y="7664991"/>
            <a:ext cx="6367383" cy="2039893"/>
            <a:chOff x="0" y="0"/>
            <a:chExt cx="8489844" cy="271985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489844" cy="2719857"/>
              <a:chOff x="0" y="0"/>
              <a:chExt cx="6212297" cy="199020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6350" y="-2540"/>
                <a:ext cx="6221187" cy="1994018"/>
              </a:xfrm>
              <a:custGeom>
                <a:avLst/>
                <a:gdLst/>
                <a:ahLst/>
                <a:cxnLst/>
                <a:rect l="l" t="t" r="r" b="b"/>
                <a:pathLst>
                  <a:path w="6221187" h="1994018">
                    <a:moveTo>
                      <a:pt x="5285197" y="1974968"/>
                    </a:moveTo>
                    <a:cubicBezTo>
                      <a:pt x="5281387" y="1982589"/>
                      <a:pt x="5267417" y="1985128"/>
                      <a:pt x="5261067" y="1985128"/>
                    </a:cubicBezTo>
                    <a:cubicBezTo>
                      <a:pt x="5239477" y="1985128"/>
                      <a:pt x="5217887" y="1986398"/>
                      <a:pt x="5196297" y="1986398"/>
                    </a:cubicBezTo>
                    <a:cubicBezTo>
                      <a:pt x="4863557" y="1994018"/>
                      <a:pt x="1394460" y="1987668"/>
                      <a:pt x="1127760" y="1983858"/>
                    </a:cubicBezTo>
                    <a:cubicBezTo>
                      <a:pt x="1003300" y="1982589"/>
                      <a:pt x="878840" y="1976239"/>
                      <a:pt x="754380" y="1963539"/>
                    </a:cubicBezTo>
                    <a:cubicBezTo>
                      <a:pt x="576580" y="1945758"/>
                      <a:pt x="394970" y="1915278"/>
                      <a:pt x="242570" y="1818758"/>
                    </a:cubicBezTo>
                    <a:cubicBezTo>
                      <a:pt x="125730" y="1746368"/>
                      <a:pt x="35560" y="1635878"/>
                      <a:pt x="12700" y="1498718"/>
                    </a:cubicBezTo>
                    <a:cubicBezTo>
                      <a:pt x="0" y="1425058"/>
                      <a:pt x="8890" y="516890"/>
                      <a:pt x="25400" y="444500"/>
                    </a:cubicBezTo>
                    <a:cubicBezTo>
                      <a:pt x="44450" y="364490"/>
                      <a:pt x="81280" y="290830"/>
                      <a:pt x="144780" y="237490"/>
                    </a:cubicBezTo>
                    <a:cubicBezTo>
                      <a:pt x="260350" y="140970"/>
                      <a:pt x="415290" y="92710"/>
                      <a:pt x="561340" y="62230"/>
                    </a:cubicBezTo>
                    <a:cubicBezTo>
                      <a:pt x="750570" y="22860"/>
                      <a:pt x="943610" y="10160"/>
                      <a:pt x="1136650" y="7620"/>
                    </a:cubicBezTo>
                    <a:cubicBezTo>
                      <a:pt x="1240790" y="6350"/>
                      <a:pt x="1346200" y="10160"/>
                      <a:pt x="1450340" y="10160"/>
                    </a:cubicBezTo>
                    <a:cubicBezTo>
                      <a:pt x="1652270" y="11430"/>
                      <a:pt x="4867367" y="0"/>
                      <a:pt x="5137877" y="7620"/>
                    </a:cubicBezTo>
                    <a:cubicBezTo>
                      <a:pt x="5335997" y="13970"/>
                      <a:pt x="5535387" y="35560"/>
                      <a:pt x="5728427" y="85090"/>
                    </a:cubicBezTo>
                    <a:cubicBezTo>
                      <a:pt x="5807167" y="105410"/>
                      <a:pt x="5885907" y="130810"/>
                      <a:pt x="5960837" y="165100"/>
                    </a:cubicBezTo>
                    <a:cubicBezTo>
                      <a:pt x="6029417" y="196850"/>
                      <a:pt x="6096727" y="237490"/>
                      <a:pt x="6144987" y="297180"/>
                    </a:cubicBezTo>
                    <a:cubicBezTo>
                      <a:pt x="6189437" y="353060"/>
                      <a:pt x="6212297" y="421640"/>
                      <a:pt x="6217377" y="492760"/>
                    </a:cubicBezTo>
                    <a:cubicBezTo>
                      <a:pt x="6221187" y="625169"/>
                      <a:pt x="6219917" y="1440298"/>
                      <a:pt x="6211027" y="1496178"/>
                    </a:cubicBezTo>
                    <a:cubicBezTo>
                      <a:pt x="6194517" y="1590158"/>
                      <a:pt x="6146257" y="1672708"/>
                      <a:pt x="6077677" y="1738748"/>
                    </a:cubicBezTo>
                    <a:cubicBezTo>
                      <a:pt x="5991317" y="1820028"/>
                      <a:pt x="5879557" y="1870828"/>
                      <a:pt x="5766527" y="1906388"/>
                    </a:cubicBezTo>
                    <a:cubicBezTo>
                      <a:pt x="5603967" y="1957188"/>
                      <a:pt x="5431247" y="1976238"/>
                      <a:pt x="5262337" y="1983858"/>
                    </a:cubicBezTo>
                    <a:cubicBezTo>
                      <a:pt x="5254717" y="1983858"/>
                      <a:pt x="5249637" y="1981318"/>
                      <a:pt x="5252177" y="1973698"/>
                    </a:cubicBezTo>
                    <a:cubicBezTo>
                      <a:pt x="5255987" y="1966078"/>
                      <a:pt x="5269957" y="1963538"/>
                      <a:pt x="5276307" y="1963538"/>
                    </a:cubicBezTo>
                    <a:cubicBezTo>
                      <a:pt x="5365207" y="1959728"/>
                      <a:pt x="5452837" y="1952108"/>
                      <a:pt x="5540467" y="1938138"/>
                    </a:cubicBezTo>
                    <a:cubicBezTo>
                      <a:pt x="5760177" y="1905118"/>
                      <a:pt x="6031957" y="1828918"/>
                      <a:pt x="6137367" y="1611748"/>
                    </a:cubicBezTo>
                    <a:cubicBezTo>
                      <a:pt x="6157687" y="1571108"/>
                      <a:pt x="6169117" y="1527928"/>
                      <a:pt x="6175467" y="1482208"/>
                    </a:cubicBezTo>
                    <a:cubicBezTo>
                      <a:pt x="6183087" y="1423788"/>
                      <a:pt x="6184357" y="529590"/>
                      <a:pt x="6175467" y="471170"/>
                    </a:cubicBezTo>
                    <a:cubicBezTo>
                      <a:pt x="6165307" y="400050"/>
                      <a:pt x="6134827" y="335280"/>
                      <a:pt x="6084027" y="284480"/>
                    </a:cubicBezTo>
                    <a:cubicBezTo>
                      <a:pt x="6030687" y="231140"/>
                      <a:pt x="5960837" y="194310"/>
                      <a:pt x="5890987" y="166370"/>
                    </a:cubicBezTo>
                    <a:cubicBezTo>
                      <a:pt x="5724617" y="97790"/>
                      <a:pt x="5543007" y="64770"/>
                      <a:pt x="5365207" y="45720"/>
                    </a:cubicBezTo>
                    <a:cubicBezTo>
                      <a:pt x="5244557" y="33020"/>
                      <a:pt x="5123907" y="27940"/>
                      <a:pt x="5003257" y="26670"/>
                    </a:cubicBezTo>
                    <a:cubicBezTo>
                      <a:pt x="4855937" y="25400"/>
                      <a:pt x="963930" y="30480"/>
                      <a:pt x="830580" y="41910"/>
                    </a:cubicBezTo>
                    <a:cubicBezTo>
                      <a:pt x="661670" y="57150"/>
                      <a:pt x="487680" y="83820"/>
                      <a:pt x="330200" y="151130"/>
                    </a:cubicBezTo>
                    <a:cubicBezTo>
                      <a:pt x="266700" y="177800"/>
                      <a:pt x="200660" y="213360"/>
                      <a:pt x="152400" y="262890"/>
                    </a:cubicBezTo>
                    <a:cubicBezTo>
                      <a:pt x="93980" y="322580"/>
                      <a:pt x="66040" y="402590"/>
                      <a:pt x="53340" y="482600"/>
                    </a:cubicBezTo>
                    <a:cubicBezTo>
                      <a:pt x="41910" y="739752"/>
                      <a:pt x="38100" y="1452998"/>
                      <a:pt x="55880" y="1522848"/>
                    </a:cubicBezTo>
                    <a:cubicBezTo>
                      <a:pt x="71120" y="1585078"/>
                      <a:pt x="101600" y="1643498"/>
                      <a:pt x="143510" y="1693028"/>
                    </a:cubicBezTo>
                    <a:cubicBezTo>
                      <a:pt x="247650" y="1817488"/>
                      <a:pt x="407670" y="1882258"/>
                      <a:pt x="563880" y="1914008"/>
                    </a:cubicBezTo>
                    <a:cubicBezTo>
                      <a:pt x="810260" y="1963538"/>
                      <a:pt x="1064260" y="1962268"/>
                      <a:pt x="1314450" y="1966078"/>
                    </a:cubicBezTo>
                    <a:cubicBezTo>
                      <a:pt x="1610360" y="1969888"/>
                      <a:pt x="5007067" y="1972428"/>
                      <a:pt x="5276307" y="1964808"/>
                    </a:cubicBezTo>
                    <a:cubicBezTo>
                      <a:pt x="5282657" y="1963538"/>
                      <a:pt x="5287737" y="1967348"/>
                      <a:pt x="5285197" y="197496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63458" y="570320"/>
              <a:ext cx="7580965" cy="1511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0"/>
                </a:lnSpc>
              </a:pPr>
              <a:r>
                <a:rPr lang="en-US" sz="3321">
                  <a:solidFill>
                    <a:srgbClr val="000000"/>
                  </a:solidFill>
                  <a:latin typeface="Raleway Thin"/>
                </a:rPr>
                <a:t>Подпишитесь сами и пригласите друзей!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35153" flipV="1">
            <a:off x="7423705" y="2016774"/>
            <a:ext cx="2944171" cy="8939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44702">
            <a:off x="14264734" y="8611871"/>
            <a:ext cx="3258606" cy="12928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30033" y="3710636"/>
            <a:ext cx="539586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5300">
                <a:solidFill>
                  <a:srgbClr val="000000"/>
                </a:solidFill>
                <a:latin typeface="Raleway"/>
              </a:rPr>
              <a:t>@club192574628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0033" y="1120087"/>
            <a:ext cx="6709991" cy="179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69"/>
              </a:lnSpc>
            </a:pPr>
            <a:r>
              <a:rPr lang="en-US" sz="12699">
                <a:solidFill>
                  <a:srgbClr val="000000"/>
                </a:solidFill>
                <a:latin typeface="Hitch Hike"/>
              </a:rPr>
              <a:t>Вконтакте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93932" y="4231357"/>
            <a:ext cx="4627688" cy="2603042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26641" b="-53545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72142" y="4231357"/>
            <a:ext cx="4627688" cy="2603042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65" b="-9265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366380" y="4232013"/>
            <a:ext cx="4627688" cy="2603042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38897" b="-3889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93932" y="7145905"/>
            <a:ext cx="4627688" cy="2112395"/>
            <a:chOff x="0" y="0"/>
            <a:chExt cx="5503589" cy="2512217"/>
          </a:xfrm>
        </p:grpSpPr>
        <p:sp>
          <p:nvSpPr>
            <p:cNvPr id="9" name="Freeform 9"/>
            <p:cNvSpPr/>
            <p:nvPr/>
          </p:nvSpPr>
          <p:spPr>
            <a:xfrm>
              <a:off x="-6350" y="-2540"/>
              <a:ext cx="5512479" cy="2516027"/>
            </a:xfrm>
            <a:custGeom>
              <a:avLst/>
              <a:gdLst/>
              <a:ahLst/>
              <a:cxnLst/>
              <a:rect l="l" t="t" r="r" b="b"/>
              <a:pathLst>
                <a:path w="5512479" h="2516027">
                  <a:moveTo>
                    <a:pt x="4576489" y="2496977"/>
                  </a:moveTo>
                  <a:cubicBezTo>
                    <a:pt x="4572679" y="2504597"/>
                    <a:pt x="4558709" y="2507137"/>
                    <a:pt x="4552359" y="2507137"/>
                  </a:cubicBezTo>
                  <a:cubicBezTo>
                    <a:pt x="4530769" y="2507137"/>
                    <a:pt x="4509179" y="2508407"/>
                    <a:pt x="4487589" y="2508407"/>
                  </a:cubicBezTo>
                  <a:cubicBezTo>
                    <a:pt x="4154849" y="2516027"/>
                    <a:pt x="1394460" y="2509677"/>
                    <a:pt x="1127760" y="2505867"/>
                  </a:cubicBezTo>
                  <a:cubicBezTo>
                    <a:pt x="1003300" y="2504597"/>
                    <a:pt x="878840" y="2498247"/>
                    <a:pt x="754380" y="2485547"/>
                  </a:cubicBezTo>
                  <a:cubicBezTo>
                    <a:pt x="576580" y="2467767"/>
                    <a:pt x="394970" y="2437287"/>
                    <a:pt x="242570" y="2340767"/>
                  </a:cubicBezTo>
                  <a:cubicBezTo>
                    <a:pt x="125730" y="2268377"/>
                    <a:pt x="35560" y="2157887"/>
                    <a:pt x="12700" y="2020727"/>
                  </a:cubicBezTo>
                  <a:cubicBezTo>
                    <a:pt x="0" y="1947067"/>
                    <a:pt x="8890" y="516890"/>
                    <a:pt x="25400" y="444500"/>
                  </a:cubicBezTo>
                  <a:cubicBezTo>
                    <a:pt x="44450" y="364490"/>
                    <a:pt x="81280" y="290830"/>
                    <a:pt x="144780" y="237490"/>
                  </a:cubicBezTo>
                  <a:cubicBezTo>
                    <a:pt x="260350" y="140970"/>
                    <a:pt x="415290" y="92710"/>
                    <a:pt x="561340" y="62230"/>
                  </a:cubicBezTo>
                  <a:cubicBezTo>
                    <a:pt x="750570" y="22860"/>
                    <a:pt x="943610" y="10160"/>
                    <a:pt x="1136650" y="7620"/>
                  </a:cubicBezTo>
                  <a:cubicBezTo>
                    <a:pt x="1240790" y="6350"/>
                    <a:pt x="1346200" y="10160"/>
                    <a:pt x="1450340" y="10160"/>
                  </a:cubicBezTo>
                  <a:cubicBezTo>
                    <a:pt x="1652270" y="11430"/>
                    <a:pt x="4158659" y="0"/>
                    <a:pt x="4429169" y="7620"/>
                  </a:cubicBezTo>
                  <a:cubicBezTo>
                    <a:pt x="4627289" y="13970"/>
                    <a:pt x="4826679" y="35560"/>
                    <a:pt x="5019719" y="85090"/>
                  </a:cubicBezTo>
                  <a:cubicBezTo>
                    <a:pt x="5098459" y="105410"/>
                    <a:pt x="5177199" y="130810"/>
                    <a:pt x="5252129" y="165100"/>
                  </a:cubicBezTo>
                  <a:cubicBezTo>
                    <a:pt x="5320709" y="196850"/>
                    <a:pt x="5388019" y="237490"/>
                    <a:pt x="5436279" y="297180"/>
                  </a:cubicBezTo>
                  <a:cubicBezTo>
                    <a:pt x="5480729" y="353060"/>
                    <a:pt x="5503589" y="421640"/>
                    <a:pt x="5508669" y="492760"/>
                  </a:cubicBezTo>
                  <a:cubicBezTo>
                    <a:pt x="5512479" y="673260"/>
                    <a:pt x="5511209" y="1962307"/>
                    <a:pt x="5502319" y="2018187"/>
                  </a:cubicBezTo>
                  <a:cubicBezTo>
                    <a:pt x="5485809" y="2112167"/>
                    <a:pt x="5437549" y="2194717"/>
                    <a:pt x="5368969" y="2260757"/>
                  </a:cubicBezTo>
                  <a:cubicBezTo>
                    <a:pt x="5282609" y="2342037"/>
                    <a:pt x="5170849" y="2392837"/>
                    <a:pt x="5057819" y="2428397"/>
                  </a:cubicBezTo>
                  <a:cubicBezTo>
                    <a:pt x="4895259" y="2479197"/>
                    <a:pt x="4722539" y="2498247"/>
                    <a:pt x="4553629" y="2505867"/>
                  </a:cubicBezTo>
                  <a:cubicBezTo>
                    <a:pt x="4546009" y="2505867"/>
                    <a:pt x="4540929" y="2503327"/>
                    <a:pt x="4543469" y="2495707"/>
                  </a:cubicBezTo>
                  <a:cubicBezTo>
                    <a:pt x="4547279" y="2488087"/>
                    <a:pt x="4561249" y="2485547"/>
                    <a:pt x="4567599" y="2485547"/>
                  </a:cubicBezTo>
                  <a:cubicBezTo>
                    <a:pt x="4656499" y="2481737"/>
                    <a:pt x="4744129" y="2474117"/>
                    <a:pt x="4831759" y="2460147"/>
                  </a:cubicBezTo>
                  <a:cubicBezTo>
                    <a:pt x="5051469" y="2427127"/>
                    <a:pt x="5323249" y="2350927"/>
                    <a:pt x="5428659" y="2133757"/>
                  </a:cubicBezTo>
                  <a:cubicBezTo>
                    <a:pt x="5448979" y="2093117"/>
                    <a:pt x="5460409" y="2049937"/>
                    <a:pt x="5466759" y="2004217"/>
                  </a:cubicBezTo>
                  <a:cubicBezTo>
                    <a:pt x="5474379" y="1945797"/>
                    <a:pt x="5475649" y="529590"/>
                    <a:pt x="5466759" y="471170"/>
                  </a:cubicBezTo>
                  <a:cubicBezTo>
                    <a:pt x="5456599" y="400050"/>
                    <a:pt x="5426119" y="335280"/>
                    <a:pt x="5375319" y="284480"/>
                  </a:cubicBezTo>
                  <a:cubicBezTo>
                    <a:pt x="5321979" y="231140"/>
                    <a:pt x="5252129" y="194310"/>
                    <a:pt x="5182279" y="166370"/>
                  </a:cubicBezTo>
                  <a:cubicBezTo>
                    <a:pt x="5015909" y="97790"/>
                    <a:pt x="4834299" y="64770"/>
                    <a:pt x="4656499" y="45720"/>
                  </a:cubicBezTo>
                  <a:cubicBezTo>
                    <a:pt x="4535849" y="33020"/>
                    <a:pt x="4415199" y="27940"/>
                    <a:pt x="4294549" y="26670"/>
                  </a:cubicBezTo>
                  <a:cubicBezTo>
                    <a:pt x="4147229" y="25400"/>
                    <a:pt x="963930" y="30480"/>
                    <a:pt x="830580" y="41910"/>
                  </a:cubicBezTo>
                  <a:cubicBezTo>
                    <a:pt x="661670" y="57150"/>
                    <a:pt x="487680" y="83820"/>
                    <a:pt x="330200" y="151130"/>
                  </a:cubicBezTo>
                  <a:cubicBezTo>
                    <a:pt x="266700" y="177800"/>
                    <a:pt x="200660" y="213360"/>
                    <a:pt x="152400" y="262890"/>
                  </a:cubicBezTo>
                  <a:cubicBezTo>
                    <a:pt x="93980" y="322580"/>
                    <a:pt x="66040" y="402590"/>
                    <a:pt x="53340" y="482600"/>
                  </a:cubicBezTo>
                  <a:cubicBezTo>
                    <a:pt x="41910" y="857453"/>
                    <a:pt x="38100" y="1975007"/>
                    <a:pt x="55880" y="2044857"/>
                  </a:cubicBezTo>
                  <a:cubicBezTo>
                    <a:pt x="71120" y="2107087"/>
                    <a:pt x="101600" y="2165507"/>
                    <a:pt x="143510" y="2215037"/>
                  </a:cubicBezTo>
                  <a:cubicBezTo>
                    <a:pt x="247650" y="2339497"/>
                    <a:pt x="407670" y="2404267"/>
                    <a:pt x="563880" y="2436017"/>
                  </a:cubicBezTo>
                  <a:cubicBezTo>
                    <a:pt x="810260" y="2485547"/>
                    <a:pt x="1064260" y="2484277"/>
                    <a:pt x="1314450" y="2488087"/>
                  </a:cubicBezTo>
                  <a:cubicBezTo>
                    <a:pt x="1610360" y="2491897"/>
                    <a:pt x="4298359" y="2494437"/>
                    <a:pt x="4567599" y="2486817"/>
                  </a:cubicBezTo>
                  <a:cubicBezTo>
                    <a:pt x="4573949" y="2485547"/>
                    <a:pt x="4579029" y="2489357"/>
                    <a:pt x="4576489" y="249697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330865" y="1743509"/>
            <a:ext cx="5626270" cy="550321"/>
            <a:chOff x="0" y="0"/>
            <a:chExt cx="3952468" cy="386602"/>
          </a:xfrm>
        </p:grpSpPr>
        <p:sp>
          <p:nvSpPr>
            <p:cNvPr id="11" name="Freeform 11"/>
            <p:cNvSpPr/>
            <p:nvPr/>
          </p:nvSpPr>
          <p:spPr>
            <a:xfrm>
              <a:off x="-5132" y="-4759"/>
              <a:ext cx="3962749" cy="391476"/>
            </a:xfrm>
            <a:custGeom>
              <a:avLst/>
              <a:gdLst/>
              <a:ahLst/>
              <a:cxnLst/>
              <a:rect l="l" t="t" r="r" b="b"/>
              <a:pathLst>
                <a:path w="3962749" h="391476">
                  <a:moveTo>
                    <a:pt x="6350" y="391361"/>
                  </a:moveTo>
                  <a:cubicBezTo>
                    <a:pt x="0" y="391477"/>
                    <a:pt x="20437" y="341135"/>
                    <a:pt x="22582" y="336305"/>
                  </a:cubicBezTo>
                  <a:cubicBezTo>
                    <a:pt x="40804" y="295284"/>
                    <a:pt x="62669" y="255714"/>
                    <a:pt x="85101" y="216858"/>
                  </a:cubicBezTo>
                  <a:cubicBezTo>
                    <a:pt x="107423" y="178197"/>
                    <a:pt x="130951" y="139128"/>
                    <a:pt x="157286" y="102991"/>
                  </a:cubicBezTo>
                  <a:cubicBezTo>
                    <a:pt x="161009" y="97882"/>
                    <a:pt x="183473" y="61647"/>
                    <a:pt x="196850" y="61405"/>
                  </a:cubicBezTo>
                  <a:cubicBezTo>
                    <a:pt x="521233" y="55531"/>
                    <a:pt x="845471" y="44469"/>
                    <a:pt x="1169704" y="33260"/>
                  </a:cubicBezTo>
                  <a:cubicBezTo>
                    <a:pt x="1675610" y="15770"/>
                    <a:pt x="2114478" y="0"/>
                    <a:pt x="2588664" y="6092"/>
                  </a:cubicBezTo>
                  <a:cubicBezTo>
                    <a:pt x="3044674" y="11580"/>
                    <a:pt x="3500293" y="20798"/>
                    <a:pt x="3956373" y="13899"/>
                  </a:cubicBezTo>
                  <a:cubicBezTo>
                    <a:pt x="3962749" y="13803"/>
                    <a:pt x="3942288" y="64121"/>
                    <a:pt x="3940141" y="68955"/>
                  </a:cubicBezTo>
                  <a:cubicBezTo>
                    <a:pt x="3921919" y="109976"/>
                    <a:pt x="3900054" y="149547"/>
                    <a:pt x="3877622" y="188402"/>
                  </a:cubicBezTo>
                  <a:cubicBezTo>
                    <a:pt x="3855300" y="227064"/>
                    <a:pt x="3831771" y="266133"/>
                    <a:pt x="3805438" y="302269"/>
                  </a:cubicBezTo>
                  <a:cubicBezTo>
                    <a:pt x="3801756" y="307321"/>
                    <a:pt x="3779221" y="343653"/>
                    <a:pt x="3765875" y="343855"/>
                  </a:cubicBezTo>
                  <a:cubicBezTo>
                    <a:pt x="3483809" y="348121"/>
                    <a:pt x="3201746" y="348049"/>
                    <a:pt x="2919677" y="344146"/>
                  </a:cubicBezTo>
                  <a:cubicBezTo>
                    <a:pt x="2484848" y="338130"/>
                    <a:pt x="2114478" y="331143"/>
                    <a:pt x="1714993" y="340936"/>
                  </a:cubicBezTo>
                  <a:cubicBezTo>
                    <a:pt x="1145324" y="353765"/>
                    <a:pt x="576087" y="381045"/>
                    <a:pt x="6350" y="391361"/>
                  </a:cubicBezTo>
                  <a:lnTo>
                    <a:pt x="6350" y="391361"/>
                  </a:ln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559681" y="910389"/>
            <a:ext cx="11286288" cy="179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9"/>
              </a:lnSpc>
            </a:pPr>
            <a:r>
              <a:rPr lang="en-US" sz="12699">
                <a:solidFill>
                  <a:srgbClr val="000000"/>
                </a:solidFill>
                <a:latin typeface="Hitch Hike"/>
              </a:rPr>
              <a:t>Ведение соцсетей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56607" y="7145905"/>
            <a:ext cx="4627688" cy="2112395"/>
            <a:chOff x="0" y="0"/>
            <a:chExt cx="5503589" cy="2512217"/>
          </a:xfrm>
        </p:grpSpPr>
        <p:sp>
          <p:nvSpPr>
            <p:cNvPr id="14" name="Freeform 14"/>
            <p:cNvSpPr/>
            <p:nvPr/>
          </p:nvSpPr>
          <p:spPr>
            <a:xfrm>
              <a:off x="-6350" y="-2540"/>
              <a:ext cx="5512479" cy="2516027"/>
            </a:xfrm>
            <a:custGeom>
              <a:avLst/>
              <a:gdLst/>
              <a:ahLst/>
              <a:cxnLst/>
              <a:rect l="l" t="t" r="r" b="b"/>
              <a:pathLst>
                <a:path w="5512479" h="2516027">
                  <a:moveTo>
                    <a:pt x="4576489" y="2496977"/>
                  </a:moveTo>
                  <a:cubicBezTo>
                    <a:pt x="4572679" y="2504597"/>
                    <a:pt x="4558709" y="2507137"/>
                    <a:pt x="4552359" y="2507137"/>
                  </a:cubicBezTo>
                  <a:cubicBezTo>
                    <a:pt x="4530769" y="2507137"/>
                    <a:pt x="4509179" y="2508407"/>
                    <a:pt x="4487589" y="2508407"/>
                  </a:cubicBezTo>
                  <a:cubicBezTo>
                    <a:pt x="4154849" y="2516027"/>
                    <a:pt x="1394460" y="2509677"/>
                    <a:pt x="1127760" y="2505867"/>
                  </a:cubicBezTo>
                  <a:cubicBezTo>
                    <a:pt x="1003300" y="2504597"/>
                    <a:pt x="878840" y="2498247"/>
                    <a:pt x="754380" y="2485547"/>
                  </a:cubicBezTo>
                  <a:cubicBezTo>
                    <a:pt x="576580" y="2467767"/>
                    <a:pt x="394970" y="2437287"/>
                    <a:pt x="242570" y="2340767"/>
                  </a:cubicBezTo>
                  <a:cubicBezTo>
                    <a:pt x="125730" y="2268377"/>
                    <a:pt x="35560" y="2157887"/>
                    <a:pt x="12700" y="2020727"/>
                  </a:cubicBezTo>
                  <a:cubicBezTo>
                    <a:pt x="0" y="1947067"/>
                    <a:pt x="8890" y="516890"/>
                    <a:pt x="25400" y="444500"/>
                  </a:cubicBezTo>
                  <a:cubicBezTo>
                    <a:pt x="44450" y="364490"/>
                    <a:pt x="81280" y="290830"/>
                    <a:pt x="144780" y="237490"/>
                  </a:cubicBezTo>
                  <a:cubicBezTo>
                    <a:pt x="260350" y="140970"/>
                    <a:pt x="415290" y="92710"/>
                    <a:pt x="561340" y="62230"/>
                  </a:cubicBezTo>
                  <a:cubicBezTo>
                    <a:pt x="750570" y="22860"/>
                    <a:pt x="943610" y="10160"/>
                    <a:pt x="1136650" y="7620"/>
                  </a:cubicBezTo>
                  <a:cubicBezTo>
                    <a:pt x="1240790" y="6350"/>
                    <a:pt x="1346200" y="10160"/>
                    <a:pt x="1450340" y="10160"/>
                  </a:cubicBezTo>
                  <a:cubicBezTo>
                    <a:pt x="1652270" y="11430"/>
                    <a:pt x="4158659" y="0"/>
                    <a:pt x="4429169" y="7620"/>
                  </a:cubicBezTo>
                  <a:cubicBezTo>
                    <a:pt x="4627289" y="13970"/>
                    <a:pt x="4826679" y="35560"/>
                    <a:pt x="5019719" y="85090"/>
                  </a:cubicBezTo>
                  <a:cubicBezTo>
                    <a:pt x="5098459" y="105410"/>
                    <a:pt x="5177199" y="130810"/>
                    <a:pt x="5252129" y="165100"/>
                  </a:cubicBezTo>
                  <a:cubicBezTo>
                    <a:pt x="5320709" y="196850"/>
                    <a:pt x="5388019" y="237490"/>
                    <a:pt x="5436279" y="297180"/>
                  </a:cubicBezTo>
                  <a:cubicBezTo>
                    <a:pt x="5480729" y="353060"/>
                    <a:pt x="5503589" y="421640"/>
                    <a:pt x="5508669" y="492760"/>
                  </a:cubicBezTo>
                  <a:cubicBezTo>
                    <a:pt x="5512479" y="673260"/>
                    <a:pt x="5511209" y="1962307"/>
                    <a:pt x="5502319" y="2018187"/>
                  </a:cubicBezTo>
                  <a:cubicBezTo>
                    <a:pt x="5485809" y="2112167"/>
                    <a:pt x="5437549" y="2194717"/>
                    <a:pt x="5368969" y="2260757"/>
                  </a:cubicBezTo>
                  <a:cubicBezTo>
                    <a:pt x="5282609" y="2342037"/>
                    <a:pt x="5170849" y="2392837"/>
                    <a:pt x="5057819" y="2428397"/>
                  </a:cubicBezTo>
                  <a:cubicBezTo>
                    <a:pt x="4895259" y="2479197"/>
                    <a:pt x="4722539" y="2498247"/>
                    <a:pt x="4553629" y="2505867"/>
                  </a:cubicBezTo>
                  <a:cubicBezTo>
                    <a:pt x="4546009" y="2505867"/>
                    <a:pt x="4540929" y="2503327"/>
                    <a:pt x="4543469" y="2495707"/>
                  </a:cubicBezTo>
                  <a:cubicBezTo>
                    <a:pt x="4547279" y="2488087"/>
                    <a:pt x="4561249" y="2485547"/>
                    <a:pt x="4567599" y="2485547"/>
                  </a:cubicBezTo>
                  <a:cubicBezTo>
                    <a:pt x="4656499" y="2481737"/>
                    <a:pt x="4744129" y="2474117"/>
                    <a:pt x="4831759" y="2460147"/>
                  </a:cubicBezTo>
                  <a:cubicBezTo>
                    <a:pt x="5051469" y="2427127"/>
                    <a:pt x="5323249" y="2350927"/>
                    <a:pt x="5428659" y="2133757"/>
                  </a:cubicBezTo>
                  <a:cubicBezTo>
                    <a:pt x="5448979" y="2093117"/>
                    <a:pt x="5460409" y="2049937"/>
                    <a:pt x="5466759" y="2004217"/>
                  </a:cubicBezTo>
                  <a:cubicBezTo>
                    <a:pt x="5474379" y="1945797"/>
                    <a:pt x="5475649" y="529590"/>
                    <a:pt x="5466759" y="471170"/>
                  </a:cubicBezTo>
                  <a:cubicBezTo>
                    <a:pt x="5456599" y="400050"/>
                    <a:pt x="5426119" y="335280"/>
                    <a:pt x="5375319" y="284480"/>
                  </a:cubicBezTo>
                  <a:cubicBezTo>
                    <a:pt x="5321979" y="231140"/>
                    <a:pt x="5252129" y="194310"/>
                    <a:pt x="5182279" y="166370"/>
                  </a:cubicBezTo>
                  <a:cubicBezTo>
                    <a:pt x="5015909" y="97790"/>
                    <a:pt x="4834299" y="64770"/>
                    <a:pt x="4656499" y="45720"/>
                  </a:cubicBezTo>
                  <a:cubicBezTo>
                    <a:pt x="4535849" y="33020"/>
                    <a:pt x="4415199" y="27940"/>
                    <a:pt x="4294549" y="26670"/>
                  </a:cubicBezTo>
                  <a:cubicBezTo>
                    <a:pt x="4147229" y="25400"/>
                    <a:pt x="963930" y="30480"/>
                    <a:pt x="830580" y="41910"/>
                  </a:cubicBezTo>
                  <a:cubicBezTo>
                    <a:pt x="661670" y="57150"/>
                    <a:pt x="487680" y="83820"/>
                    <a:pt x="330200" y="151130"/>
                  </a:cubicBezTo>
                  <a:cubicBezTo>
                    <a:pt x="266700" y="177800"/>
                    <a:pt x="200660" y="213360"/>
                    <a:pt x="152400" y="262890"/>
                  </a:cubicBezTo>
                  <a:cubicBezTo>
                    <a:pt x="93980" y="322580"/>
                    <a:pt x="66040" y="402590"/>
                    <a:pt x="53340" y="482600"/>
                  </a:cubicBezTo>
                  <a:cubicBezTo>
                    <a:pt x="41910" y="857453"/>
                    <a:pt x="38100" y="1975007"/>
                    <a:pt x="55880" y="2044857"/>
                  </a:cubicBezTo>
                  <a:cubicBezTo>
                    <a:pt x="71120" y="2107087"/>
                    <a:pt x="101600" y="2165507"/>
                    <a:pt x="143510" y="2215037"/>
                  </a:cubicBezTo>
                  <a:cubicBezTo>
                    <a:pt x="247650" y="2339497"/>
                    <a:pt x="407670" y="2404267"/>
                    <a:pt x="563880" y="2436017"/>
                  </a:cubicBezTo>
                  <a:cubicBezTo>
                    <a:pt x="810260" y="2485547"/>
                    <a:pt x="1064260" y="2484277"/>
                    <a:pt x="1314450" y="2488087"/>
                  </a:cubicBezTo>
                  <a:cubicBezTo>
                    <a:pt x="1610360" y="2491897"/>
                    <a:pt x="4298359" y="2494437"/>
                    <a:pt x="4567599" y="2486817"/>
                  </a:cubicBezTo>
                  <a:cubicBezTo>
                    <a:pt x="4573949" y="2485547"/>
                    <a:pt x="4579029" y="2489357"/>
                    <a:pt x="4576489" y="249697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366380" y="7145905"/>
            <a:ext cx="4627688" cy="2112395"/>
            <a:chOff x="0" y="0"/>
            <a:chExt cx="5503589" cy="2512217"/>
          </a:xfrm>
        </p:grpSpPr>
        <p:sp>
          <p:nvSpPr>
            <p:cNvPr id="16" name="Freeform 16"/>
            <p:cNvSpPr/>
            <p:nvPr/>
          </p:nvSpPr>
          <p:spPr>
            <a:xfrm>
              <a:off x="-6350" y="-2540"/>
              <a:ext cx="5512479" cy="2516027"/>
            </a:xfrm>
            <a:custGeom>
              <a:avLst/>
              <a:gdLst/>
              <a:ahLst/>
              <a:cxnLst/>
              <a:rect l="l" t="t" r="r" b="b"/>
              <a:pathLst>
                <a:path w="5512479" h="2516027">
                  <a:moveTo>
                    <a:pt x="4576489" y="2496977"/>
                  </a:moveTo>
                  <a:cubicBezTo>
                    <a:pt x="4572679" y="2504597"/>
                    <a:pt x="4558709" y="2507137"/>
                    <a:pt x="4552359" y="2507137"/>
                  </a:cubicBezTo>
                  <a:cubicBezTo>
                    <a:pt x="4530769" y="2507137"/>
                    <a:pt x="4509179" y="2508407"/>
                    <a:pt x="4487589" y="2508407"/>
                  </a:cubicBezTo>
                  <a:cubicBezTo>
                    <a:pt x="4154849" y="2516027"/>
                    <a:pt x="1394460" y="2509677"/>
                    <a:pt x="1127760" y="2505867"/>
                  </a:cubicBezTo>
                  <a:cubicBezTo>
                    <a:pt x="1003300" y="2504597"/>
                    <a:pt x="878840" y="2498247"/>
                    <a:pt x="754380" y="2485547"/>
                  </a:cubicBezTo>
                  <a:cubicBezTo>
                    <a:pt x="576580" y="2467767"/>
                    <a:pt x="394970" y="2437287"/>
                    <a:pt x="242570" y="2340767"/>
                  </a:cubicBezTo>
                  <a:cubicBezTo>
                    <a:pt x="125730" y="2268377"/>
                    <a:pt x="35560" y="2157887"/>
                    <a:pt x="12700" y="2020727"/>
                  </a:cubicBezTo>
                  <a:cubicBezTo>
                    <a:pt x="0" y="1947067"/>
                    <a:pt x="8890" y="516890"/>
                    <a:pt x="25400" y="444500"/>
                  </a:cubicBezTo>
                  <a:cubicBezTo>
                    <a:pt x="44450" y="364490"/>
                    <a:pt x="81280" y="290830"/>
                    <a:pt x="144780" y="237490"/>
                  </a:cubicBezTo>
                  <a:cubicBezTo>
                    <a:pt x="260350" y="140970"/>
                    <a:pt x="415290" y="92710"/>
                    <a:pt x="561340" y="62230"/>
                  </a:cubicBezTo>
                  <a:cubicBezTo>
                    <a:pt x="750570" y="22860"/>
                    <a:pt x="943610" y="10160"/>
                    <a:pt x="1136650" y="7620"/>
                  </a:cubicBezTo>
                  <a:cubicBezTo>
                    <a:pt x="1240790" y="6350"/>
                    <a:pt x="1346200" y="10160"/>
                    <a:pt x="1450340" y="10160"/>
                  </a:cubicBezTo>
                  <a:cubicBezTo>
                    <a:pt x="1652270" y="11430"/>
                    <a:pt x="4158659" y="0"/>
                    <a:pt x="4429169" y="7620"/>
                  </a:cubicBezTo>
                  <a:cubicBezTo>
                    <a:pt x="4627289" y="13970"/>
                    <a:pt x="4826679" y="35560"/>
                    <a:pt x="5019719" y="85090"/>
                  </a:cubicBezTo>
                  <a:cubicBezTo>
                    <a:pt x="5098459" y="105410"/>
                    <a:pt x="5177199" y="130810"/>
                    <a:pt x="5252129" y="165100"/>
                  </a:cubicBezTo>
                  <a:cubicBezTo>
                    <a:pt x="5320709" y="196850"/>
                    <a:pt x="5388019" y="237490"/>
                    <a:pt x="5436279" y="297180"/>
                  </a:cubicBezTo>
                  <a:cubicBezTo>
                    <a:pt x="5480729" y="353060"/>
                    <a:pt x="5503589" y="421640"/>
                    <a:pt x="5508669" y="492760"/>
                  </a:cubicBezTo>
                  <a:cubicBezTo>
                    <a:pt x="5512479" y="673260"/>
                    <a:pt x="5511209" y="1962307"/>
                    <a:pt x="5502319" y="2018187"/>
                  </a:cubicBezTo>
                  <a:cubicBezTo>
                    <a:pt x="5485809" y="2112167"/>
                    <a:pt x="5437549" y="2194717"/>
                    <a:pt x="5368969" y="2260757"/>
                  </a:cubicBezTo>
                  <a:cubicBezTo>
                    <a:pt x="5282609" y="2342037"/>
                    <a:pt x="5170849" y="2392837"/>
                    <a:pt x="5057819" y="2428397"/>
                  </a:cubicBezTo>
                  <a:cubicBezTo>
                    <a:pt x="4895259" y="2479197"/>
                    <a:pt x="4722539" y="2498247"/>
                    <a:pt x="4553629" y="2505867"/>
                  </a:cubicBezTo>
                  <a:cubicBezTo>
                    <a:pt x="4546009" y="2505867"/>
                    <a:pt x="4540929" y="2503327"/>
                    <a:pt x="4543469" y="2495707"/>
                  </a:cubicBezTo>
                  <a:cubicBezTo>
                    <a:pt x="4547279" y="2488087"/>
                    <a:pt x="4561249" y="2485547"/>
                    <a:pt x="4567599" y="2485547"/>
                  </a:cubicBezTo>
                  <a:cubicBezTo>
                    <a:pt x="4656499" y="2481737"/>
                    <a:pt x="4744129" y="2474117"/>
                    <a:pt x="4831759" y="2460147"/>
                  </a:cubicBezTo>
                  <a:cubicBezTo>
                    <a:pt x="5051469" y="2427127"/>
                    <a:pt x="5323249" y="2350927"/>
                    <a:pt x="5428659" y="2133757"/>
                  </a:cubicBezTo>
                  <a:cubicBezTo>
                    <a:pt x="5448979" y="2093117"/>
                    <a:pt x="5460409" y="2049937"/>
                    <a:pt x="5466759" y="2004217"/>
                  </a:cubicBezTo>
                  <a:cubicBezTo>
                    <a:pt x="5474379" y="1945797"/>
                    <a:pt x="5475649" y="529590"/>
                    <a:pt x="5466759" y="471170"/>
                  </a:cubicBezTo>
                  <a:cubicBezTo>
                    <a:pt x="5456599" y="400050"/>
                    <a:pt x="5426119" y="335280"/>
                    <a:pt x="5375319" y="284480"/>
                  </a:cubicBezTo>
                  <a:cubicBezTo>
                    <a:pt x="5321979" y="231140"/>
                    <a:pt x="5252129" y="194310"/>
                    <a:pt x="5182279" y="166370"/>
                  </a:cubicBezTo>
                  <a:cubicBezTo>
                    <a:pt x="5015909" y="97790"/>
                    <a:pt x="4834299" y="64770"/>
                    <a:pt x="4656499" y="45720"/>
                  </a:cubicBezTo>
                  <a:cubicBezTo>
                    <a:pt x="4535849" y="33020"/>
                    <a:pt x="4415199" y="27940"/>
                    <a:pt x="4294549" y="26670"/>
                  </a:cubicBezTo>
                  <a:cubicBezTo>
                    <a:pt x="4147229" y="25400"/>
                    <a:pt x="963930" y="30480"/>
                    <a:pt x="830580" y="41910"/>
                  </a:cubicBezTo>
                  <a:cubicBezTo>
                    <a:pt x="661670" y="57150"/>
                    <a:pt x="487680" y="83820"/>
                    <a:pt x="330200" y="151130"/>
                  </a:cubicBezTo>
                  <a:cubicBezTo>
                    <a:pt x="266700" y="177800"/>
                    <a:pt x="200660" y="213360"/>
                    <a:pt x="152400" y="262890"/>
                  </a:cubicBezTo>
                  <a:cubicBezTo>
                    <a:pt x="93980" y="322580"/>
                    <a:pt x="66040" y="402590"/>
                    <a:pt x="53340" y="482600"/>
                  </a:cubicBezTo>
                  <a:cubicBezTo>
                    <a:pt x="41910" y="857453"/>
                    <a:pt x="38100" y="1975007"/>
                    <a:pt x="55880" y="2044857"/>
                  </a:cubicBezTo>
                  <a:cubicBezTo>
                    <a:pt x="71120" y="2107087"/>
                    <a:pt x="101600" y="2165507"/>
                    <a:pt x="143510" y="2215037"/>
                  </a:cubicBezTo>
                  <a:cubicBezTo>
                    <a:pt x="247650" y="2339497"/>
                    <a:pt x="407670" y="2404267"/>
                    <a:pt x="563880" y="2436017"/>
                  </a:cubicBezTo>
                  <a:cubicBezTo>
                    <a:pt x="810260" y="2485547"/>
                    <a:pt x="1064260" y="2484277"/>
                    <a:pt x="1314450" y="2488087"/>
                  </a:cubicBezTo>
                  <a:cubicBezTo>
                    <a:pt x="1610360" y="2491897"/>
                    <a:pt x="4298359" y="2494437"/>
                    <a:pt x="4567599" y="2486817"/>
                  </a:cubicBezTo>
                  <a:cubicBezTo>
                    <a:pt x="4573949" y="2485547"/>
                    <a:pt x="4579029" y="2489357"/>
                    <a:pt x="4576489" y="249697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511551" flipH="1">
            <a:off x="3827196" y="2950936"/>
            <a:ext cx="1577563" cy="84327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5400000">
            <a:off x="8549717" y="3353759"/>
            <a:ext cx="1472537" cy="283971"/>
            <a:chOff x="0" y="0"/>
            <a:chExt cx="2994890" cy="577549"/>
          </a:xfrm>
        </p:grpSpPr>
        <p:sp>
          <p:nvSpPr>
            <p:cNvPr id="19" name="Freeform 19"/>
            <p:cNvSpPr/>
            <p:nvPr/>
          </p:nvSpPr>
          <p:spPr>
            <a:xfrm>
              <a:off x="-32193" y="-26797"/>
              <a:ext cx="3033197" cy="642041"/>
            </a:xfrm>
            <a:custGeom>
              <a:avLst/>
              <a:gdLst/>
              <a:ahLst/>
              <a:cxnLst/>
              <a:rect l="l" t="t" r="r" b="b"/>
              <a:pathLst>
                <a:path w="3033197" h="642041">
                  <a:moveTo>
                    <a:pt x="3014086" y="368169"/>
                  </a:moveTo>
                  <a:cubicBezTo>
                    <a:pt x="3010930" y="378701"/>
                    <a:pt x="3005663" y="388638"/>
                    <a:pt x="2998185" y="397059"/>
                  </a:cubicBezTo>
                  <a:cubicBezTo>
                    <a:pt x="2931498" y="472176"/>
                    <a:pt x="2836975" y="522827"/>
                    <a:pt x="2763775" y="591867"/>
                  </a:cubicBezTo>
                  <a:cubicBezTo>
                    <a:pt x="2710575" y="642041"/>
                    <a:pt x="2663525" y="527415"/>
                    <a:pt x="2706916" y="486490"/>
                  </a:cubicBezTo>
                  <a:cubicBezTo>
                    <a:pt x="2743045" y="452415"/>
                    <a:pt x="2784379" y="422807"/>
                    <a:pt x="2824999" y="392527"/>
                  </a:cubicBezTo>
                  <a:cubicBezTo>
                    <a:pt x="2362933" y="384081"/>
                    <a:pt x="2016353" y="379346"/>
                    <a:pt x="1592345" y="378908"/>
                  </a:cubicBezTo>
                  <a:cubicBezTo>
                    <a:pt x="1095019" y="378438"/>
                    <a:pt x="596257" y="375898"/>
                    <a:pt x="100811" y="424981"/>
                  </a:cubicBezTo>
                  <a:cubicBezTo>
                    <a:pt x="28227" y="432172"/>
                    <a:pt x="0" y="337039"/>
                    <a:pt x="82377" y="328879"/>
                  </a:cubicBezTo>
                  <a:cubicBezTo>
                    <a:pt x="577823" y="279797"/>
                    <a:pt x="1076585" y="282336"/>
                    <a:pt x="1573912" y="282806"/>
                  </a:cubicBezTo>
                  <a:cubicBezTo>
                    <a:pt x="2016353" y="283254"/>
                    <a:pt x="2364985" y="288153"/>
                    <a:pt x="2837288" y="296965"/>
                  </a:cubicBezTo>
                  <a:cubicBezTo>
                    <a:pt x="2776337" y="238209"/>
                    <a:pt x="2709547" y="184033"/>
                    <a:pt x="2641499" y="137691"/>
                  </a:cubicBezTo>
                  <a:cubicBezTo>
                    <a:pt x="2584967" y="99191"/>
                    <a:pt x="2661474" y="0"/>
                    <a:pt x="2710886" y="33652"/>
                  </a:cubicBezTo>
                  <a:cubicBezTo>
                    <a:pt x="2821363" y="108890"/>
                    <a:pt x="2929555" y="199696"/>
                    <a:pt x="3016535" y="301696"/>
                  </a:cubicBezTo>
                  <a:cubicBezTo>
                    <a:pt x="3033197" y="321235"/>
                    <a:pt x="3028400" y="347199"/>
                    <a:pt x="3014086" y="3681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20304" flipV="1">
            <a:off x="13210819" y="3040697"/>
            <a:ext cx="1908601" cy="57952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02714">
            <a:off x="860721" y="57904"/>
            <a:ext cx="2648928" cy="10509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28243" y="866938"/>
            <a:ext cx="1151246" cy="1084264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687568" y="7976870"/>
            <a:ext cx="3744227" cy="47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724">
                <a:solidFill>
                  <a:srgbClr val="000000"/>
                </a:solidFill>
                <a:latin typeface="Raleway Thin"/>
              </a:rPr>
              <a:t>пропаганда БДД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61265" y="7693785"/>
            <a:ext cx="3809833" cy="94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724">
                <a:solidFill>
                  <a:srgbClr val="000000"/>
                </a:solidFill>
                <a:latin typeface="Raleway Thin"/>
              </a:rPr>
              <a:t>привлечение общественности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28428" y="7693785"/>
            <a:ext cx="3875439" cy="94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724">
                <a:solidFill>
                  <a:srgbClr val="000000"/>
                </a:solidFill>
                <a:latin typeface="Raleway Thin"/>
              </a:rPr>
              <a:t>популяризация движения ЮИД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03"/>
            <a:ext cx="7908719" cy="773574"/>
            <a:chOff x="0" y="0"/>
            <a:chExt cx="3952468" cy="386602"/>
          </a:xfrm>
        </p:grpSpPr>
        <p:sp>
          <p:nvSpPr>
            <p:cNvPr id="3" name="Freeform 3"/>
            <p:cNvSpPr/>
            <p:nvPr/>
          </p:nvSpPr>
          <p:spPr>
            <a:xfrm>
              <a:off x="-5132" y="-4759"/>
              <a:ext cx="3962749" cy="391476"/>
            </a:xfrm>
            <a:custGeom>
              <a:avLst/>
              <a:gdLst/>
              <a:ahLst/>
              <a:cxnLst/>
              <a:rect l="l" t="t" r="r" b="b"/>
              <a:pathLst>
                <a:path w="3962749" h="391476">
                  <a:moveTo>
                    <a:pt x="6350" y="391361"/>
                  </a:moveTo>
                  <a:cubicBezTo>
                    <a:pt x="0" y="391477"/>
                    <a:pt x="20437" y="341135"/>
                    <a:pt x="22582" y="336305"/>
                  </a:cubicBezTo>
                  <a:cubicBezTo>
                    <a:pt x="40804" y="295284"/>
                    <a:pt x="62669" y="255714"/>
                    <a:pt x="85101" y="216858"/>
                  </a:cubicBezTo>
                  <a:cubicBezTo>
                    <a:pt x="107423" y="178197"/>
                    <a:pt x="130951" y="139128"/>
                    <a:pt x="157286" y="102991"/>
                  </a:cubicBezTo>
                  <a:cubicBezTo>
                    <a:pt x="161009" y="97882"/>
                    <a:pt x="183473" y="61647"/>
                    <a:pt x="196850" y="61405"/>
                  </a:cubicBezTo>
                  <a:cubicBezTo>
                    <a:pt x="521233" y="55531"/>
                    <a:pt x="845471" y="44469"/>
                    <a:pt x="1169704" y="33260"/>
                  </a:cubicBezTo>
                  <a:cubicBezTo>
                    <a:pt x="1675610" y="15770"/>
                    <a:pt x="2114478" y="0"/>
                    <a:pt x="2588664" y="6092"/>
                  </a:cubicBezTo>
                  <a:cubicBezTo>
                    <a:pt x="3044674" y="11580"/>
                    <a:pt x="3500293" y="20798"/>
                    <a:pt x="3956373" y="13899"/>
                  </a:cubicBezTo>
                  <a:cubicBezTo>
                    <a:pt x="3962749" y="13803"/>
                    <a:pt x="3942288" y="64121"/>
                    <a:pt x="3940141" y="68955"/>
                  </a:cubicBezTo>
                  <a:cubicBezTo>
                    <a:pt x="3921919" y="109976"/>
                    <a:pt x="3900054" y="149547"/>
                    <a:pt x="3877622" y="188402"/>
                  </a:cubicBezTo>
                  <a:cubicBezTo>
                    <a:pt x="3855300" y="227064"/>
                    <a:pt x="3831771" y="266133"/>
                    <a:pt x="3805438" y="302269"/>
                  </a:cubicBezTo>
                  <a:cubicBezTo>
                    <a:pt x="3801756" y="307321"/>
                    <a:pt x="3779221" y="343653"/>
                    <a:pt x="3765875" y="343855"/>
                  </a:cubicBezTo>
                  <a:cubicBezTo>
                    <a:pt x="3483809" y="348121"/>
                    <a:pt x="3201746" y="348049"/>
                    <a:pt x="2919677" y="344146"/>
                  </a:cubicBezTo>
                  <a:cubicBezTo>
                    <a:pt x="2484848" y="338130"/>
                    <a:pt x="2114478" y="331143"/>
                    <a:pt x="1714993" y="340936"/>
                  </a:cubicBezTo>
                  <a:cubicBezTo>
                    <a:pt x="1145324" y="353765"/>
                    <a:pt x="576087" y="381045"/>
                    <a:pt x="6350" y="391361"/>
                  </a:cubicBezTo>
                  <a:lnTo>
                    <a:pt x="6350" y="391361"/>
                  </a:lnTo>
                  <a:close/>
                </a:path>
              </a:pathLst>
            </a:custGeom>
            <a:solidFill>
              <a:srgbClr val="FFD3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404978" y="662957"/>
            <a:ext cx="6030709" cy="1850391"/>
            <a:chOff x="0" y="0"/>
            <a:chExt cx="8471392" cy="2599261"/>
          </a:xfrm>
        </p:grpSpPr>
        <p:sp>
          <p:nvSpPr>
            <p:cNvPr id="5" name="Freeform 5"/>
            <p:cNvSpPr/>
            <p:nvPr/>
          </p:nvSpPr>
          <p:spPr>
            <a:xfrm>
              <a:off x="0" y="-2540"/>
              <a:ext cx="8473932" cy="2599261"/>
            </a:xfrm>
            <a:custGeom>
              <a:avLst/>
              <a:gdLst/>
              <a:ahLst/>
              <a:cxnLst/>
              <a:rect l="l" t="t" r="r" b="b"/>
              <a:pathLst>
                <a:path w="8473932" h="2599261">
                  <a:moveTo>
                    <a:pt x="7968472" y="2577671"/>
                  </a:moveTo>
                  <a:cubicBezTo>
                    <a:pt x="7962122" y="2584021"/>
                    <a:pt x="7950691" y="2585291"/>
                    <a:pt x="7943072" y="2584021"/>
                  </a:cubicBezTo>
                  <a:cubicBezTo>
                    <a:pt x="7887191" y="2581481"/>
                    <a:pt x="7832582" y="2581481"/>
                    <a:pt x="7776702" y="2580211"/>
                  </a:cubicBezTo>
                  <a:cubicBezTo>
                    <a:pt x="7581122" y="2578941"/>
                    <a:pt x="7385541" y="2587831"/>
                    <a:pt x="7189962" y="2590371"/>
                  </a:cubicBezTo>
                  <a:cubicBezTo>
                    <a:pt x="7026132" y="2592911"/>
                    <a:pt x="6861032" y="2594181"/>
                    <a:pt x="6697202" y="2595451"/>
                  </a:cubicBezTo>
                  <a:cubicBezTo>
                    <a:pt x="4761161" y="2596721"/>
                    <a:pt x="2099482" y="2597991"/>
                    <a:pt x="1555750" y="2597991"/>
                  </a:cubicBezTo>
                  <a:cubicBezTo>
                    <a:pt x="1362710" y="2597991"/>
                    <a:pt x="1168400" y="2599261"/>
                    <a:pt x="975360" y="2599261"/>
                  </a:cubicBezTo>
                  <a:cubicBezTo>
                    <a:pt x="844550" y="2599261"/>
                    <a:pt x="712470" y="2599261"/>
                    <a:pt x="581660" y="2599261"/>
                  </a:cubicBezTo>
                  <a:cubicBezTo>
                    <a:pt x="449580" y="2599261"/>
                    <a:pt x="317500" y="2596721"/>
                    <a:pt x="194310" y="2540841"/>
                  </a:cubicBezTo>
                  <a:cubicBezTo>
                    <a:pt x="109220" y="2501471"/>
                    <a:pt x="33020" y="2435431"/>
                    <a:pt x="29210" y="2336371"/>
                  </a:cubicBezTo>
                  <a:cubicBezTo>
                    <a:pt x="27940" y="2297001"/>
                    <a:pt x="26670" y="2256361"/>
                    <a:pt x="25400" y="2216991"/>
                  </a:cubicBezTo>
                  <a:cubicBezTo>
                    <a:pt x="21590" y="2029031"/>
                    <a:pt x="15240" y="1839801"/>
                    <a:pt x="10160" y="1650571"/>
                  </a:cubicBezTo>
                  <a:cubicBezTo>
                    <a:pt x="5080" y="1485471"/>
                    <a:pt x="0" y="965748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7875762" y="0"/>
                    <a:pt x="7983712" y="5080"/>
                  </a:cubicBezTo>
                  <a:cubicBezTo>
                    <a:pt x="8108172" y="11430"/>
                    <a:pt x="8244062" y="31750"/>
                    <a:pt x="8349472" y="102870"/>
                  </a:cubicBezTo>
                  <a:cubicBezTo>
                    <a:pt x="8388842" y="129540"/>
                    <a:pt x="8423132" y="163830"/>
                    <a:pt x="8443452" y="207010"/>
                  </a:cubicBezTo>
                  <a:cubicBezTo>
                    <a:pt x="8459962" y="241300"/>
                    <a:pt x="8463772" y="276860"/>
                    <a:pt x="8463772" y="314960"/>
                  </a:cubicBezTo>
                  <a:cubicBezTo>
                    <a:pt x="8461232" y="515620"/>
                    <a:pt x="8473932" y="1733121"/>
                    <a:pt x="8467582" y="1876631"/>
                  </a:cubicBezTo>
                  <a:cubicBezTo>
                    <a:pt x="8461232" y="1996011"/>
                    <a:pt x="8451072" y="2115391"/>
                    <a:pt x="8435832" y="2233501"/>
                  </a:cubicBezTo>
                  <a:cubicBezTo>
                    <a:pt x="8432022" y="2263981"/>
                    <a:pt x="8430752" y="2295731"/>
                    <a:pt x="8421862" y="2324941"/>
                  </a:cubicBezTo>
                  <a:cubicBezTo>
                    <a:pt x="8405352" y="2378281"/>
                    <a:pt x="8369792" y="2424001"/>
                    <a:pt x="8327882" y="2459561"/>
                  </a:cubicBezTo>
                  <a:cubicBezTo>
                    <a:pt x="8223742" y="2547191"/>
                    <a:pt x="8080232" y="2584021"/>
                    <a:pt x="7946882" y="2585291"/>
                  </a:cubicBezTo>
                  <a:cubicBezTo>
                    <a:pt x="7922752" y="2585291"/>
                    <a:pt x="7950692" y="2568781"/>
                    <a:pt x="7962122" y="2568781"/>
                  </a:cubicBezTo>
                  <a:cubicBezTo>
                    <a:pt x="8090392" y="2568781"/>
                    <a:pt x="8230092" y="2531951"/>
                    <a:pt x="8321532" y="2436701"/>
                  </a:cubicBezTo>
                  <a:cubicBezTo>
                    <a:pt x="8359632" y="2396061"/>
                    <a:pt x="8387572" y="2345261"/>
                    <a:pt x="8393922" y="2289381"/>
                  </a:cubicBezTo>
                  <a:cubicBezTo>
                    <a:pt x="8396462" y="2263981"/>
                    <a:pt x="8399002" y="2239851"/>
                    <a:pt x="8401542" y="2214451"/>
                  </a:cubicBezTo>
                  <a:cubicBezTo>
                    <a:pt x="8470122" y="1654381"/>
                    <a:pt x="8426942" y="382270"/>
                    <a:pt x="8426942" y="320040"/>
                  </a:cubicBezTo>
                  <a:cubicBezTo>
                    <a:pt x="8426942" y="275590"/>
                    <a:pt x="8419322" y="233680"/>
                    <a:pt x="8396462" y="195580"/>
                  </a:cubicBezTo>
                  <a:cubicBezTo>
                    <a:pt x="8371062" y="153670"/>
                    <a:pt x="8330422" y="121920"/>
                    <a:pt x="8287242" y="97790"/>
                  </a:cubicBezTo>
                  <a:cubicBezTo>
                    <a:pt x="8145002" y="19050"/>
                    <a:pt x="7977362" y="19050"/>
                    <a:pt x="7818612" y="20320"/>
                  </a:cubicBezTo>
                  <a:cubicBezTo>
                    <a:pt x="7648432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1236128"/>
                  </a:cubicBezTo>
                  <a:cubicBezTo>
                    <a:pt x="45720" y="1589611"/>
                    <a:pt x="52070" y="1791541"/>
                    <a:pt x="57150" y="1992201"/>
                  </a:cubicBezTo>
                  <a:cubicBezTo>
                    <a:pt x="60960" y="2105231"/>
                    <a:pt x="63500" y="2218261"/>
                    <a:pt x="67310" y="2331291"/>
                  </a:cubicBezTo>
                  <a:cubicBezTo>
                    <a:pt x="71120" y="2446861"/>
                    <a:pt x="176530" y="2514171"/>
                    <a:pt x="275590" y="2548461"/>
                  </a:cubicBezTo>
                  <a:cubicBezTo>
                    <a:pt x="356870" y="2576401"/>
                    <a:pt x="441960" y="2585291"/>
                    <a:pt x="527050" y="2585291"/>
                  </a:cubicBezTo>
                  <a:cubicBezTo>
                    <a:pt x="615950" y="2585291"/>
                    <a:pt x="703580" y="2585291"/>
                    <a:pt x="792480" y="2585291"/>
                  </a:cubicBezTo>
                  <a:cubicBezTo>
                    <a:pt x="962660" y="2585291"/>
                    <a:pt x="1131570" y="2585291"/>
                    <a:pt x="1301750" y="2584021"/>
                  </a:cubicBezTo>
                  <a:cubicBezTo>
                    <a:pt x="1504950" y="2584021"/>
                    <a:pt x="1708150" y="2582751"/>
                    <a:pt x="4050278" y="2581481"/>
                  </a:cubicBezTo>
                  <a:cubicBezTo>
                    <a:pt x="6480506" y="2580211"/>
                    <a:pt x="6811502" y="2578941"/>
                    <a:pt x="6996922" y="2577671"/>
                  </a:cubicBezTo>
                  <a:cubicBezTo>
                    <a:pt x="7117572" y="2576401"/>
                    <a:pt x="7238222" y="2575131"/>
                    <a:pt x="7358872" y="2571321"/>
                  </a:cubicBezTo>
                  <a:cubicBezTo>
                    <a:pt x="7560802" y="2563701"/>
                    <a:pt x="7764002" y="2559891"/>
                    <a:pt x="7965932" y="2567511"/>
                  </a:cubicBezTo>
                  <a:cubicBezTo>
                    <a:pt x="7974822" y="2568781"/>
                    <a:pt x="7973552" y="2572591"/>
                    <a:pt x="7968472" y="257767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798613" y="1028700"/>
            <a:ext cx="5257911" cy="1655173"/>
            <a:chOff x="0" y="0"/>
            <a:chExt cx="7010548" cy="2206898"/>
          </a:xfrm>
        </p:grpSpPr>
        <p:sp>
          <p:nvSpPr>
            <p:cNvPr id="7" name="TextBox 7"/>
            <p:cNvSpPr txBox="1"/>
            <p:nvPr/>
          </p:nvSpPr>
          <p:spPr>
            <a:xfrm>
              <a:off x="0" y="1585656"/>
              <a:ext cx="7010548" cy="609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4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2860"/>
              <a:ext cx="7010548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Raleway"/>
                </a:rPr>
                <a:t>КАЖДОЕ ВОСКРЕСЕНЬЕ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12214" y="3167638"/>
            <a:ext cx="6030709" cy="1850391"/>
            <a:chOff x="0" y="0"/>
            <a:chExt cx="8471392" cy="2599261"/>
          </a:xfrm>
        </p:grpSpPr>
        <p:sp>
          <p:nvSpPr>
            <p:cNvPr id="10" name="Freeform 10"/>
            <p:cNvSpPr/>
            <p:nvPr/>
          </p:nvSpPr>
          <p:spPr>
            <a:xfrm>
              <a:off x="0" y="-2540"/>
              <a:ext cx="8473932" cy="2599261"/>
            </a:xfrm>
            <a:custGeom>
              <a:avLst/>
              <a:gdLst/>
              <a:ahLst/>
              <a:cxnLst/>
              <a:rect l="l" t="t" r="r" b="b"/>
              <a:pathLst>
                <a:path w="8473932" h="2599261">
                  <a:moveTo>
                    <a:pt x="7968472" y="2577671"/>
                  </a:moveTo>
                  <a:cubicBezTo>
                    <a:pt x="7962122" y="2584021"/>
                    <a:pt x="7950691" y="2585291"/>
                    <a:pt x="7943072" y="2584021"/>
                  </a:cubicBezTo>
                  <a:cubicBezTo>
                    <a:pt x="7887191" y="2581481"/>
                    <a:pt x="7832582" y="2581481"/>
                    <a:pt x="7776702" y="2580211"/>
                  </a:cubicBezTo>
                  <a:cubicBezTo>
                    <a:pt x="7581122" y="2578941"/>
                    <a:pt x="7385541" y="2587831"/>
                    <a:pt x="7189962" y="2590371"/>
                  </a:cubicBezTo>
                  <a:cubicBezTo>
                    <a:pt x="7026132" y="2592911"/>
                    <a:pt x="6861032" y="2594181"/>
                    <a:pt x="6697202" y="2595451"/>
                  </a:cubicBezTo>
                  <a:cubicBezTo>
                    <a:pt x="4761161" y="2596721"/>
                    <a:pt x="2099482" y="2597991"/>
                    <a:pt x="1555750" y="2597991"/>
                  </a:cubicBezTo>
                  <a:cubicBezTo>
                    <a:pt x="1362710" y="2597991"/>
                    <a:pt x="1168400" y="2599261"/>
                    <a:pt x="975360" y="2599261"/>
                  </a:cubicBezTo>
                  <a:cubicBezTo>
                    <a:pt x="844550" y="2599261"/>
                    <a:pt x="712470" y="2599261"/>
                    <a:pt x="581660" y="2599261"/>
                  </a:cubicBezTo>
                  <a:cubicBezTo>
                    <a:pt x="449580" y="2599261"/>
                    <a:pt x="317500" y="2596721"/>
                    <a:pt x="194310" y="2540841"/>
                  </a:cubicBezTo>
                  <a:cubicBezTo>
                    <a:pt x="109220" y="2501471"/>
                    <a:pt x="33020" y="2435431"/>
                    <a:pt x="29210" y="2336371"/>
                  </a:cubicBezTo>
                  <a:cubicBezTo>
                    <a:pt x="27940" y="2297001"/>
                    <a:pt x="26670" y="2256361"/>
                    <a:pt x="25400" y="2216991"/>
                  </a:cubicBezTo>
                  <a:cubicBezTo>
                    <a:pt x="21590" y="2029031"/>
                    <a:pt x="15240" y="1839801"/>
                    <a:pt x="10160" y="1650571"/>
                  </a:cubicBezTo>
                  <a:cubicBezTo>
                    <a:pt x="5080" y="1485471"/>
                    <a:pt x="0" y="965748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7875762" y="0"/>
                    <a:pt x="7983712" y="5080"/>
                  </a:cubicBezTo>
                  <a:cubicBezTo>
                    <a:pt x="8108172" y="11430"/>
                    <a:pt x="8244062" y="31750"/>
                    <a:pt x="8349472" y="102870"/>
                  </a:cubicBezTo>
                  <a:cubicBezTo>
                    <a:pt x="8388842" y="129540"/>
                    <a:pt x="8423132" y="163830"/>
                    <a:pt x="8443452" y="207010"/>
                  </a:cubicBezTo>
                  <a:cubicBezTo>
                    <a:pt x="8459962" y="241300"/>
                    <a:pt x="8463772" y="276860"/>
                    <a:pt x="8463772" y="314960"/>
                  </a:cubicBezTo>
                  <a:cubicBezTo>
                    <a:pt x="8461232" y="515620"/>
                    <a:pt x="8473932" y="1733121"/>
                    <a:pt x="8467582" y="1876631"/>
                  </a:cubicBezTo>
                  <a:cubicBezTo>
                    <a:pt x="8461232" y="1996011"/>
                    <a:pt x="8451072" y="2115391"/>
                    <a:pt x="8435832" y="2233501"/>
                  </a:cubicBezTo>
                  <a:cubicBezTo>
                    <a:pt x="8432022" y="2263981"/>
                    <a:pt x="8430752" y="2295731"/>
                    <a:pt x="8421862" y="2324941"/>
                  </a:cubicBezTo>
                  <a:cubicBezTo>
                    <a:pt x="8405352" y="2378281"/>
                    <a:pt x="8369792" y="2424001"/>
                    <a:pt x="8327882" y="2459561"/>
                  </a:cubicBezTo>
                  <a:cubicBezTo>
                    <a:pt x="8223742" y="2547191"/>
                    <a:pt x="8080232" y="2584021"/>
                    <a:pt x="7946882" y="2585291"/>
                  </a:cubicBezTo>
                  <a:cubicBezTo>
                    <a:pt x="7922752" y="2585291"/>
                    <a:pt x="7950692" y="2568781"/>
                    <a:pt x="7962122" y="2568781"/>
                  </a:cubicBezTo>
                  <a:cubicBezTo>
                    <a:pt x="8090392" y="2568781"/>
                    <a:pt x="8230092" y="2531951"/>
                    <a:pt x="8321532" y="2436701"/>
                  </a:cubicBezTo>
                  <a:cubicBezTo>
                    <a:pt x="8359632" y="2396061"/>
                    <a:pt x="8387572" y="2345261"/>
                    <a:pt x="8393922" y="2289381"/>
                  </a:cubicBezTo>
                  <a:cubicBezTo>
                    <a:pt x="8396462" y="2263981"/>
                    <a:pt x="8399002" y="2239851"/>
                    <a:pt x="8401542" y="2214451"/>
                  </a:cubicBezTo>
                  <a:cubicBezTo>
                    <a:pt x="8470122" y="1654381"/>
                    <a:pt x="8426942" y="382270"/>
                    <a:pt x="8426942" y="320040"/>
                  </a:cubicBezTo>
                  <a:cubicBezTo>
                    <a:pt x="8426942" y="275590"/>
                    <a:pt x="8419322" y="233680"/>
                    <a:pt x="8396462" y="195580"/>
                  </a:cubicBezTo>
                  <a:cubicBezTo>
                    <a:pt x="8371062" y="153670"/>
                    <a:pt x="8330422" y="121920"/>
                    <a:pt x="8287242" y="97790"/>
                  </a:cubicBezTo>
                  <a:cubicBezTo>
                    <a:pt x="8145002" y="19050"/>
                    <a:pt x="7977362" y="19050"/>
                    <a:pt x="7818612" y="20320"/>
                  </a:cubicBezTo>
                  <a:cubicBezTo>
                    <a:pt x="7648432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1236128"/>
                  </a:cubicBezTo>
                  <a:cubicBezTo>
                    <a:pt x="45720" y="1589611"/>
                    <a:pt x="52070" y="1791541"/>
                    <a:pt x="57150" y="1992201"/>
                  </a:cubicBezTo>
                  <a:cubicBezTo>
                    <a:pt x="60960" y="2105231"/>
                    <a:pt x="63500" y="2218261"/>
                    <a:pt x="67310" y="2331291"/>
                  </a:cubicBezTo>
                  <a:cubicBezTo>
                    <a:pt x="71120" y="2446861"/>
                    <a:pt x="176530" y="2514171"/>
                    <a:pt x="275590" y="2548461"/>
                  </a:cubicBezTo>
                  <a:cubicBezTo>
                    <a:pt x="356870" y="2576401"/>
                    <a:pt x="441960" y="2585291"/>
                    <a:pt x="527050" y="2585291"/>
                  </a:cubicBezTo>
                  <a:cubicBezTo>
                    <a:pt x="615950" y="2585291"/>
                    <a:pt x="703580" y="2585291"/>
                    <a:pt x="792480" y="2585291"/>
                  </a:cubicBezTo>
                  <a:cubicBezTo>
                    <a:pt x="962660" y="2585291"/>
                    <a:pt x="1131570" y="2585291"/>
                    <a:pt x="1301750" y="2584021"/>
                  </a:cubicBezTo>
                  <a:cubicBezTo>
                    <a:pt x="1504950" y="2584021"/>
                    <a:pt x="1708150" y="2582751"/>
                    <a:pt x="4050278" y="2581481"/>
                  </a:cubicBezTo>
                  <a:cubicBezTo>
                    <a:pt x="6480506" y="2580211"/>
                    <a:pt x="6811502" y="2578941"/>
                    <a:pt x="6996922" y="2577671"/>
                  </a:cubicBezTo>
                  <a:cubicBezTo>
                    <a:pt x="7117572" y="2576401"/>
                    <a:pt x="7238222" y="2575131"/>
                    <a:pt x="7358872" y="2571321"/>
                  </a:cubicBezTo>
                  <a:cubicBezTo>
                    <a:pt x="7560802" y="2563701"/>
                    <a:pt x="7764002" y="2559891"/>
                    <a:pt x="7965932" y="2567511"/>
                  </a:cubicBezTo>
                  <a:cubicBezTo>
                    <a:pt x="7974822" y="2568781"/>
                    <a:pt x="7973552" y="2572591"/>
                    <a:pt x="7968472" y="257767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791377" y="6301999"/>
            <a:ext cx="5257911" cy="1112248"/>
            <a:chOff x="0" y="0"/>
            <a:chExt cx="7010548" cy="148299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67683"/>
              <a:ext cx="7010548" cy="609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4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2860"/>
              <a:ext cx="7010548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Raleway"/>
                </a:rPr>
                <a:t>РЕПОСТЫ ШКОЛ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12214" y="5621007"/>
            <a:ext cx="6030709" cy="1850391"/>
            <a:chOff x="0" y="0"/>
            <a:chExt cx="8471392" cy="2599261"/>
          </a:xfrm>
        </p:grpSpPr>
        <p:sp>
          <p:nvSpPr>
            <p:cNvPr id="15" name="Freeform 15"/>
            <p:cNvSpPr/>
            <p:nvPr/>
          </p:nvSpPr>
          <p:spPr>
            <a:xfrm>
              <a:off x="0" y="-2540"/>
              <a:ext cx="8473932" cy="2599261"/>
            </a:xfrm>
            <a:custGeom>
              <a:avLst/>
              <a:gdLst/>
              <a:ahLst/>
              <a:cxnLst/>
              <a:rect l="l" t="t" r="r" b="b"/>
              <a:pathLst>
                <a:path w="8473932" h="2599261">
                  <a:moveTo>
                    <a:pt x="7968472" y="2577671"/>
                  </a:moveTo>
                  <a:cubicBezTo>
                    <a:pt x="7962122" y="2584021"/>
                    <a:pt x="7950691" y="2585291"/>
                    <a:pt x="7943072" y="2584021"/>
                  </a:cubicBezTo>
                  <a:cubicBezTo>
                    <a:pt x="7887191" y="2581481"/>
                    <a:pt x="7832582" y="2581481"/>
                    <a:pt x="7776702" y="2580211"/>
                  </a:cubicBezTo>
                  <a:cubicBezTo>
                    <a:pt x="7581122" y="2578941"/>
                    <a:pt x="7385541" y="2587831"/>
                    <a:pt x="7189962" y="2590371"/>
                  </a:cubicBezTo>
                  <a:cubicBezTo>
                    <a:pt x="7026132" y="2592911"/>
                    <a:pt x="6861032" y="2594181"/>
                    <a:pt x="6697202" y="2595451"/>
                  </a:cubicBezTo>
                  <a:cubicBezTo>
                    <a:pt x="4761161" y="2596721"/>
                    <a:pt x="2099482" y="2597991"/>
                    <a:pt x="1555750" y="2597991"/>
                  </a:cubicBezTo>
                  <a:cubicBezTo>
                    <a:pt x="1362710" y="2597991"/>
                    <a:pt x="1168400" y="2599261"/>
                    <a:pt x="975360" y="2599261"/>
                  </a:cubicBezTo>
                  <a:cubicBezTo>
                    <a:pt x="844550" y="2599261"/>
                    <a:pt x="712470" y="2599261"/>
                    <a:pt x="581660" y="2599261"/>
                  </a:cubicBezTo>
                  <a:cubicBezTo>
                    <a:pt x="449580" y="2599261"/>
                    <a:pt x="317500" y="2596721"/>
                    <a:pt x="194310" y="2540841"/>
                  </a:cubicBezTo>
                  <a:cubicBezTo>
                    <a:pt x="109220" y="2501471"/>
                    <a:pt x="33020" y="2435431"/>
                    <a:pt x="29210" y="2336371"/>
                  </a:cubicBezTo>
                  <a:cubicBezTo>
                    <a:pt x="27940" y="2297001"/>
                    <a:pt x="26670" y="2256361"/>
                    <a:pt x="25400" y="2216991"/>
                  </a:cubicBezTo>
                  <a:cubicBezTo>
                    <a:pt x="21590" y="2029031"/>
                    <a:pt x="15240" y="1839801"/>
                    <a:pt x="10160" y="1650571"/>
                  </a:cubicBezTo>
                  <a:cubicBezTo>
                    <a:pt x="5080" y="1485471"/>
                    <a:pt x="0" y="965748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7875762" y="0"/>
                    <a:pt x="7983712" y="5080"/>
                  </a:cubicBezTo>
                  <a:cubicBezTo>
                    <a:pt x="8108172" y="11430"/>
                    <a:pt x="8244062" y="31750"/>
                    <a:pt x="8349472" y="102870"/>
                  </a:cubicBezTo>
                  <a:cubicBezTo>
                    <a:pt x="8388842" y="129540"/>
                    <a:pt x="8423132" y="163830"/>
                    <a:pt x="8443452" y="207010"/>
                  </a:cubicBezTo>
                  <a:cubicBezTo>
                    <a:pt x="8459962" y="241300"/>
                    <a:pt x="8463772" y="276860"/>
                    <a:pt x="8463772" y="314960"/>
                  </a:cubicBezTo>
                  <a:cubicBezTo>
                    <a:pt x="8461232" y="515620"/>
                    <a:pt x="8473932" y="1733121"/>
                    <a:pt x="8467582" y="1876631"/>
                  </a:cubicBezTo>
                  <a:cubicBezTo>
                    <a:pt x="8461232" y="1996011"/>
                    <a:pt x="8451072" y="2115391"/>
                    <a:pt x="8435832" y="2233501"/>
                  </a:cubicBezTo>
                  <a:cubicBezTo>
                    <a:pt x="8432022" y="2263981"/>
                    <a:pt x="8430752" y="2295731"/>
                    <a:pt x="8421862" y="2324941"/>
                  </a:cubicBezTo>
                  <a:cubicBezTo>
                    <a:pt x="8405352" y="2378281"/>
                    <a:pt x="8369792" y="2424001"/>
                    <a:pt x="8327882" y="2459561"/>
                  </a:cubicBezTo>
                  <a:cubicBezTo>
                    <a:pt x="8223742" y="2547191"/>
                    <a:pt x="8080232" y="2584021"/>
                    <a:pt x="7946882" y="2585291"/>
                  </a:cubicBezTo>
                  <a:cubicBezTo>
                    <a:pt x="7922752" y="2585291"/>
                    <a:pt x="7950692" y="2568781"/>
                    <a:pt x="7962122" y="2568781"/>
                  </a:cubicBezTo>
                  <a:cubicBezTo>
                    <a:pt x="8090392" y="2568781"/>
                    <a:pt x="8230092" y="2531951"/>
                    <a:pt x="8321532" y="2436701"/>
                  </a:cubicBezTo>
                  <a:cubicBezTo>
                    <a:pt x="8359632" y="2396061"/>
                    <a:pt x="8387572" y="2345261"/>
                    <a:pt x="8393922" y="2289381"/>
                  </a:cubicBezTo>
                  <a:cubicBezTo>
                    <a:pt x="8396462" y="2263981"/>
                    <a:pt x="8399002" y="2239851"/>
                    <a:pt x="8401542" y="2214451"/>
                  </a:cubicBezTo>
                  <a:cubicBezTo>
                    <a:pt x="8470122" y="1654381"/>
                    <a:pt x="8426942" y="382270"/>
                    <a:pt x="8426942" y="320040"/>
                  </a:cubicBezTo>
                  <a:cubicBezTo>
                    <a:pt x="8426942" y="275590"/>
                    <a:pt x="8419322" y="233680"/>
                    <a:pt x="8396462" y="195580"/>
                  </a:cubicBezTo>
                  <a:cubicBezTo>
                    <a:pt x="8371062" y="153670"/>
                    <a:pt x="8330422" y="121920"/>
                    <a:pt x="8287242" y="97790"/>
                  </a:cubicBezTo>
                  <a:cubicBezTo>
                    <a:pt x="8145002" y="19050"/>
                    <a:pt x="7977362" y="19050"/>
                    <a:pt x="7818612" y="20320"/>
                  </a:cubicBezTo>
                  <a:cubicBezTo>
                    <a:pt x="7648432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1236128"/>
                  </a:cubicBezTo>
                  <a:cubicBezTo>
                    <a:pt x="45720" y="1589611"/>
                    <a:pt x="52070" y="1791541"/>
                    <a:pt x="57150" y="1992201"/>
                  </a:cubicBezTo>
                  <a:cubicBezTo>
                    <a:pt x="60960" y="2105231"/>
                    <a:pt x="63500" y="2218261"/>
                    <a:pt x="67310" y="2331291"/>
                  </a:cubicBezTo>
                  <a:cubicBezTo>
                    <a:pt x="71120" y="2446861"/>
                    <a:pt x="176530" y="2514171"/>
                    <a:pt x="275590" y="2548461"/>
                  </a:cubicBezTo>
                  <a:cubicBezTo>
                    <a:pt x="356870" y="2576401"/>
                    <a:pt x="441960" y="2585291"/>
                    <a:pt x="527050" y="2585291"/>
                  </a:cubicBezTo>
                  <a:cubicBezTo>
                    <a:pt x="615950" y="2585291"/>
                    <a:pt x="703580" y="2585291"/>
                    <a:pt x="792480" y="2585291"/>
                  </a:cubicBezTo>
                  <a:cubicBezTo>
                    <a:pt x="962660" y="2585291"/>
                    <a:pt x="1131570" y="2585291"/>
                    <a:pt x="1301750" y="2584021"/>
                  </a:cubicBezTo>
                  <a:cubicBezTo>
                    <a:pt x="1504950" y="2584021"/>
                    <a:pt x="1708150" y="2582751"/>
                    <a:pt x="4050278" y="2581481"/>
                  </a:cubicBezTo>
                  <a:cubicBezTo>
                    <a:pt x="6480506" y="2580211"/>
                    <a:pt x="6811502" y="2578941"/>
                    <a:pt x="6996922" y="2577671"/>
                  </a:cubicBezTo>
                  <a:cubicBezTo>
                    <a:pt x="7117572" y="2576401"/>
                    <a:pt x="7238222" y="2575131"/>
                    <a:pt x="7358872" y="2571321"/>
                  </a:cubicBezTo>
                  <a:cubicBezTo>
                    <a:pt x="7560802" y="2563701"/>
                    <a:pt x="7764002" y="2559891"/>
                    <a:pt x="7965932" y="2567511"/>
                  </a:cubicBezTo>
                  <a:cubicBezTo>
                    <a:pt x="7974822" y="2568781"/>
                    <a:pt x="7973552" y="2572591"/>
                    <a:pt x="7968472" y="257767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71241" y="8973500"/>
            <a:ext cx="2464212" cy="2320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37292">
            <a:off x="9398029" y="1094987"/>
            <a:ext cx="1577563" cy="8432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83323" flipV="1">
            <a:off x="16086293" y="7358153"/>
            <a:ext cx="1741370" cy="5287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3191">
            <a:off x="1294395" y="-61436"/>
            <a:ext cx="3068298" cy="121735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578880" y="5478129"/>
            <a:ext cx="680835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7700">
                <a:solidFill>
                  <a:srgbClr val="000000"/>
                </a:solidFill>
                <a:latin typeface="Raleway"/>
              </a:rPr>
              <a:t>страниц ЮИД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78880" y="3443904"/>
            <a:ext cx="6808359" cy="17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04"/>
              </a:lnSpc>
            </a:pPr>
            <a:r>
              <a:rPr lang="en-US" sz="12368">
                <a:solidFill>
                  <a:srgbClr val="000000"/>
                </a:solidFill>
                <a:latin typeface="Hitch Hike"/>
              </a:rPr>
              <a:t>Контент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412214" y="8014284"/>
            <a:ext cx="6030709" cy="1850391"/>
            <a:chOff x="0" y="0"/>
            <a:chExt cx="8471392" cy="2599261"/>
          </a:xfrm>
        </p:grpSpPr>
        <p:sp>
          <p:nvSpPr>
            <p:cNvPr id="23" name="Freeform 23"/>
            <p:cNvSpPr/>
            <p:nvPr/>
          </p:nvSpPr>
          <p:spPr>
            <a:xfrm>
              <a:off x="0" y="-2540"/>
              <a:ext cx="8473932" cy="2599261"/>
            </a:xfrm>
            <a:custGeom>
              <a:avLst/>
              <a:gdLst/>
              <a:ahLst/>
              <a:cxnLst/>
              <a:rect l="l" t="t" r="r" b="b"/>
              <a:pathLst>
                <a:path w="8473932" h="2599261">
                  <a:moveTo>
                    <a:pt x="7968472" y="2577671"/>
                  </a:moveTo>
                  <a:cubicBezTo>
                    <a:pt x="7962122" y="2584021"/>
                    <a:pt x="7950691" y="2585291"/>
                    <a:pt x="7943072" y="2584021"/>
                  </a:cubicBezTo>
                  <a:cubicBezTo>
                    <a:pt x="7887191" y="2581481"/>
                    <a:pt x="7832582" y="2581481"/>
                    <a:pt x="7776702" y="2580211"/>
                  </a:cubicBezTo>
                  <a:cubicBezTo>
                    <a:pt x="7581122" y="2578941"/>
                    <a:pt x="7385541" y="2587831"/>
                    <a:pt x="7189962" y="2590371"/>
                  </a:cubicBezTo>
                  <a:cubicBezTo>
                    <a:pt x="7026132" y="2592911"/>
                    <a:pt x="6861032" y="2594181"/>
                    <a:pt x="6697202" y="2595451"/>
                  </a:cubicBezTo>
                  <a:cubicBezTo>
                    <a:pt x="4761161" y="2596721"/>
                    <a:pt x="2099482" y="2597991"/>
                    <a:pt x="1555750" y="2597991"/>
                  </a:cubicBezTo>
                  <a:cubicBezTo>
                    <a:pt x="1362710" y="2597991"/>
                    <a:pt x="1168400" y="2599261"/>
                    <a:pt x="975360" y="2599261"/>
                  </a:cubicBezTo>
                  <a:cubicBezTo>
                    <a:pt x="844550" y="2599261"/>
                    <a:pt x="712470" y="2599261"/>
                    <a:pt x="581660" y="2599261"/>
                  </a:cubicBezTo>
                  <a:cubicBezTo>
                    <a:pt x="449580" y="2599261"/>
                    <a:pt x="317500" y="2596721"/>
                    <a:pt x="194310" y="2540841"/>
                  </a:cubicBezTo>
                  <a:cubicBezTo>
                    <a:pt x="109220" y="2501471"/>
                    <a:pt x="33020" y="2435431"/>
                    <a:pt x="29210" y="2336371"/>
                  </a:cubicBezTo>
                  <a:cubicBezTo>
                    <a:pt x="27940" y="2297001"/>
                    <a:pt x="26670" y="2256361"/>
                    <a:pt x="25400" y="2216991"/>
                  </a:cubicBezTo>
                  <a:cubicBezTo>
                    <a:pt x="21590" y="2029031"/>
                    <a:pt x="15240" y="1839801"/>
                    <a:pt x="10160" y="1650571"/>
                  </a:cubicBezTo>
                  <a:cubicBezTo>
                    <a:pt x="5080" y="1485471"/>
                    <a:pt x="0" y="965748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7875762" y="0"/>
                    <a:pt x="7983712" y="5080"/>
                  </a:cubicBezTo>
                  <a:cubicBezTo>
                    <a:pt x="8108172" y="11430"/>
                    <a:pt x="8244062" y="31750"/>
                    <a:pt x="8349472" y="102870"/>
                  </a:cubicBezTo>
                  <a:cubicBezTo>
                    <a:pt x="8388842" y="129540"/>
                    <a:pt x="8423132" y="163830"/>
                    <a:pt x="8443452" y="207010"/>
                  </a:cubicBezTo>
                  <a:cubicBezTo>
                    <a:pt x="8459962" y="241300"/>
                    <a:pt x="8463772" y="276860"/>
                    <a:pt x="8463772" y="314960"/>
                  </a:cubicBezTo>
                  <a:cubicBezTo>
                    <a:pt x="8461232" y="515620"/>
                    <a:pt x="8473932" y="1733121"/>
                    <a:pt x="8467582" y="1876631"/>
                  </a:cubicBezTo>
                  <a:cubicBezTo>
                    <a:pt x="8461232" y="1996011"/>
                    <a:pt x="8451072" y="2115391"/>
                    <a:pt x="8435832" y="2233501"/>
                  </a:cubicBezTo>
                  <a:cubicBezTo>
                    <a:pt x="8432022" y="2263981"/>
                    <a:pt x="8430752" y="2295731"/>
                    <a:pt x="8421862" y="2324941"/>
                  </a:cubicBezTo>
                  <a:cubicBezTo>
                    <a:pt x="8405352" y="2378281"/>
                    <a:pt x="8369792" y="2424001"/>
                    <a:pt x="8327882" y="2459561"/>
                  </a:cubicBezTo>
                  <a:cubicBezTo>
                    <a:pt x="8223742" y="2547191"/>
                    <a:pt x="8080232" y="2584021"/>
                    <a:pt x="7946882" y="2585291"/>
                  </a:cubicBezTo>
                  <a:cubicBezTo>
                    <a:pt x="7922752" y="2585291"/>
                    <a:pt x="7950692" y="2568781"/>
                    <a:pt x="7962122" y="2568781"/>
                  </a:cubicBezTo>
                  <a:cubicBezTo>
                    <a:pt x="8090392" y="2568781"/>
                    <a:pt x="8230092" y="2531951"/>
                    <a:pt x="8321532" y="2436701"/>
                  </a:cubicBezTo>
                  <a:cubicBezTo>
                    <a:pt x="8359632" y="2396061"/>
                    <a:pt x="8387572" y="2345261"/>
                    <a:pt x="8393922" y="2289381"/>
                  </a:cubicBezTo>
                  <a:cubicBezTo>
                    <a:pt x="8396462" y="2263981"/>
                    <a:pt x="8399002" y="2239851"/>
                    <a:pt x="8401542" y="2214451"/>
                  </a:cubicBezTo>
                  <a:cubicBezTo>
                    <a:pt x="8470122" y="1654381"/>
                    <a:pt x="8426942" y="382270"/>
                    <a:pt x="8426942" y="320040"/>
                  </a:cubicBezTo>
                  <a:cubicBezTo>
                    <a:pt x="8426942" y="275590"/>
                    <a:pt x="8419322" y="233680"/>
                    <a:pt x="8396462" y="195580"/>
                  </a:cubicBezTo>
                  <a:cubicBezTo>
                    <a:pt x="8371062" y="153670"/>
                    <a:pt x="8330422" y="121920"/>
                    <a:pt x="8287242" y="97790"/>
                  </a:cubicBezTo>
                  <a:cubicBezTo>
                    <a:pt x="8145002" y="19050"/>
                    <a:pt x="7977362" y="19050"/>
                    <a:pt x="7818612" y="20320"/>
                  </a:cubicBezTo>
                  <a:cubicBezTo>
                    <a:pt x="7648432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1236128"/>
                  </a:cubicBezTo>
                  <a:cubicBezTo>
                    <a:pt x="45720" y="1589611"/>
                    <a:pt x="52070" y="1791541"/>
                    <a:pt x="57150" y="1992201"/>
                  </a:cubicBezTo>
                  <a:cubicBezTo>
                    <a:pt x="60960" y="2105231"/>
                    <a:pt x="63500" y="2218261"/>
                    <a:pt x="67310" y="2331291"/>
                  </a:cubicBezTo>
                  <a:cubicBezTo>
                    <a:pt x="71120" y="2446861"/>
                    <a:pt x="176530" y="2514171"/>
                    <a:pt x="275590" y="2548461"/>
                  </a:cubicBezTo>
                  <a:cubicBezTo>
                    <a:pt x="356870" y="2576401"/>
                    <a:pt x="441960" y="2585291"/>
                    <a:pt x="527050" y="2585291"/>
                  </a:cubicBezTo>
                  <a:cubicBezTo>
                    <a:pt x="615950" y="2585291"/>
                    <a:pt x="703580" y="2585291"/>
                    <a:pt x="792480" y="2585291"/>
                  </a:cubicBezTo>
                  <a:cubicBezTo>
                    <a:pt x="962660" y="2585291"/>
                    <a:pt x="1131570" y="2585291"/>
                    <a:pt x="1301750" y="2584021"/>
                  </a:cubicBezTo>
                  <a:cubicBezTo>
                    <a:pt x="1504950" y="2584021"/>
                    <a:pt x="1708150" y="2582751"/>
                    <a:pt x="4050278" y="2581481"/>
                  </a:cubicBezTo>
                  <a:cubicBezTo>
                    <a:pt x="6480506" y="2580211"/>
                    <a:pt x="6811502" y="2578941"/>
                    <a:pt x="6996922" y="2577671"/>
                  </a:cubicBezTo>
                  <a:cubicBezTo>
                    <a:pt x="7117572" y="2576401"/>
                    <a:pt x="7238222" y="2575131"/>
                    <a:pt x="7358872" y="2571321"/>
                  </a:cubicBezTo>
                  <a:cubicBezTo>
                    <a:pt x="7560802" y="2563701"/>
                    <a:pt x="7764002" y="2559891"/>
                    <a:pt x="7965932" y="2567511"/>
                  </a:cubicBezTo>
                  <a:cubicBezTo>
                    <a:pt x="7974822" y="2568781"/>
                    <a:pt x="7973552" y="2572591"/>
                    <a:pt x="7968472" y="257767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0791377" y="3216864"/>
            <a:ext cx="5257911" cy="2198098"/>
            <a:chOff x="0" y="0"/>
            <a:chExt cx="7010548" cy="293079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2309556"/>
              <a:ext cx="7010548" cy="609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4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2860"/>
              <a:ext cx="7010548" cy="219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Raleway"/>
                </a:rPr>
                <a:t>ПОСТ ОТ ОТВЕТСТВЕННОГО ОТРЯДА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798613" y="8430713"/>
            <a:ext cx="5257911" cy="1655173"/>
            <a:chOff x="0" y="0"/>
            <a:chExt cx="7010548" cy="2206898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585656"/>
              <a:ext cx="7010548" cy="609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4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2860"/>
              <a:ext cx="7010548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Raleway"/>
                </a:rPr>
                <a:t>ГРАФИК БУДЕТ РАЗОСЛАН ПО ПОЧТЕ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34228" y="2420768"/>
            <a:ext cx="6502895" cy="900439"/>
            <a:chOff x="0" y="0"/>
            <a:chExt cx="7660157" cy="1060682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7667903" cy="1067168"/>
            </a:xfrm>
            <a:custGeom>
              <a:avLst/>
              <a:gdLst/>
              <a:ahLst/>
              <a:cxnLst/>
              <a:rect l="l" t="t" r="r" b="b"/>
              <a:pathLst>
                <a:path w="7667903" h="1067168">
                  <a:moveTo>
                    <a:pt x="6729003" y="1055981"/>
                  </a:moveTo>
                  <a:cubicBezTo>
                    <a:pt x="6729003" y="1055981"/>
                    <a:pt x="6309251" y="1067168"/>
                    <a:pt x="5846666" y="1064547"/>
                  </a:cubicBezTo>
                  <a:cubicBezTo>
                    <a:pt x="2722712" y="1062384"/>
                    <a:pt x="1057073" y="1054560"/>
                    <a:pt x="1057073" y="1054560"/>
                  </a:cubicBezTo>
                  <a:cubicBezTo>
                    <a:pt x="812931" y="1045725"/>
                    <a:pt x="565145" y="1028744"/>
                    <a:pt x="398404" y="970567"/>
                  </a:cubicBezTo>
                  <a:cubicBezTo>
                    <a:pt x="120505" y="873605"/>
                    <a:pt x="0" y="696077"/>
                    <a:pt x="0" y="555062"/>
                  </a:cubicBezTo>
                  <a:lnTo>
                    <a:pt x="0" y="55506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80807" y="7673"/>
                  </a:cubicBezTo>
                  <a:cubicBezTo>
                    <a:pt x="6090324" y="0"/>
                    <a:pt x="6554251" y="7673"/>
                    <a:pt x="6554251" y="7673"/>
                  </a:cubicBezTo>
                  <a:cubicBezTo>
                    <a:pt x="6922559" y="15152"/>
                    <a:pt x="7285872" y="84484"/>
                    <a:pt x="7483612" y="207066"/>
                  </a:cubicBezTo>
                  <a:cubicBezTo>
                    <a:pt x="7634629" y="300683"/>
                    <a:pt x="7667903" y="425358"/>
                    <a:pt x="7658763" y="555062"/>
                  </a:cubicBezTo>
                  <a:lnTo>
                    <a:pt x="7658763" y="555062"/>
                  </a:lnTo>
                  <a:cubicBezTo>
                    <a:pt x="7658763" y="814042"/>
                    <a:pt x="7375766" y="1028140"/>
                    <a:pt x="6729003" y="105598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684016" y="2600796"/>
            <a:ext cx="5603321" cy="47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724">
                <a:solidFill>
                  <a:srgbClr val="000000"/>
                </a:solidFill>
                <a:latin typeface="Raleway"/>
              </a:rPr>
              <a:t>1000 подписчиков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34228" y="4719415"/>
            <a:ext cx="6502895" cy="900439"/>
            <a:chOff x="0" y="0"/>
            <a:chExt cx="7660157" cy="1060682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7667903" cy="1067168"/>
            </a:xfrm>
            <a:custGeom>
              <a:avLst/>
              <a:gdLst/>
              <a:ahLst/>
              <a:cxnLst/>
              <a:rect l="l" t="t" r="r" b="b"/>
              <a:pathLst>
                <a:path w="7667903" h="1067168">
                  <a:moveTo>
                    <a:pt x="6729003" y="1055981"/>
                  </a:moveTo>
                  <a:cubicBezTo>
                    <a:pt x="6729003" y="1055981"/>
                    <a:pt x="6309251" y="1067168"/>
                    <a:pt x="5846666" y="1064547"/>
                  </a:cubicBezTo>
                  <a:cubicBezTo>
                    <a:pt x="2722712" y="1062384"/>
                    <a:pt x="1057073" y="1054560"/>
                    <a:pt x="1057073" y="1054560"/>
                  </a:cubicBezTo>
                  <a:cubicBezTo>
                    <a:pt x="812931" y="1045725"/>
                    <a:pt x="565145" y="1028744"/>
                    <a:pt x="398404" y="970567"/>
                  </a:cubicBezTo>
                  <a:cubicBezTo>
                    <a:pt x="120505" y="873605"/>
                    <a:pt x="0" y="696077"/>
                    <a:pt x="0" y="555062"/>
                  </a:cubicBezTo>
                  <a:lnTo>
                    <a:pt x="0" y="55506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80807" y="7673"/>
                  </a:cubicBezTo>
                  <a:cubicBezTo>
                    <a:pt x="6090324" y="0"/>
                    <a:pt x="6554251" y="7673"/>
                    <a:pt x="6554251" y="7673"/>
                  </a:cubicBezTo>
                  <a:cubicBezTo>
                    <a:pt x="6922559" y="15152"/>
                    <a:pt x="7285872" y="84484"/>
                    <a:pt x="7483612" y="207066"/>
                  </a:cubicBezTo>
                  <a:cubicBezTo>
                    <a:pt x="7634629" y="300683"/>
                    <a:pt x="7667903" y="425358"/>
                    <a:pt x="7658763" y="555062"/>
                  </a:cubicBezTo>
                  <a:lnTo>
                    <a:pt x="7658763" y="555062"/>
                  </a:lnTo>
                  <a:cubicBezTo>
                    <a:pt x="7658763" y="814042"/>
                    <a:pt x="7375766" y="1028140"/>
                    <a:pt x="6729003" y="105598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459122" y="4899442"/>
            <a:ext cx="6053108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8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</a:rPr>
              <a:t>Победа</a:t>
            </a:r>
            <a:r>
              <a:rPr lang="en-US" sz="28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</a:rPr>
              <a:t>области</a:t>
            </a:r>
            <a:endParaRPr lang="en-US" sz="2724" dirty="0">
              <a:solidFill>
                <a:srgbClr val="000000"/>
              </a:solidFill>
              <a:latin typeface="Raleway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34228" y="7018062"/>
            <a:ext cx="6502895" cy="900439"/>
            <a:chOff x="0" y="0"/>
            <a:chExt cx="7660157" cy="1060682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7667903" cy="1067168"/>
            </a:xfrm>
            <a:custGeom>
              <a:avLst/>
              <a:gdLst/>
              <a:ahLst/>
              <a:cxnLst/>
              <a:rect l="l" t="t" r="r" b="b"/>
              <a:pathLst>
                <a:path w="7667903" h="1067168">
                  <a:moveTo>
                    <a:pt x="6729003" y="1055981"/>
                  </a:moveTo>
                  <a:cubicBezTo>
                    <a:pt x="6729003" y="1055981"/>
                    <a:pt x="6309251" y="1067168"/>
                    <a:pt x="5846666" y="1064547"/>
                  </a:cubicBezTo>
                  <a:cubicBezTo>
                    <a:pt x="2722712" y="1062384"/>
                    <a:pt x="1057073" y="1054560"/>
                    <a:pt x="1057073" y="1054560"/>
                  </a:cubicBezTo>
                  <a:cubicBezTo>
                    <a:pt x="812931" y="1045725"/>
                    <a:pt x="565145" y="1028744"/>
                    <a:pt x="398404" y="970567"/>
                  </a:cubicBezTo>
                  <a:cubicBezTo>
                    <a:pt x="120505" y="873605"/>
                    <a:pt x="0" y="696077"/>
                    <a:pt x="0" y="555062"/>
                  </a:cubicBezTo>
                  <a:lnTo>
                    <a:pt x="0" y="55506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80807" y="7673"/>
                  </a:cubicBezTo>
                  <a:cubicBezTo>
                    <a:pt x="6090324" y="0"/>
                    <a:pt x="6554251" y="7673"/>
                    <a:pt x="6554251" y="7673"/>
                  </a:cubicBezTo>
                  <a:cubicBezTo>
                    <a:pt x="6922559" y="15152"/>
                    <a:pt x="7285872" y="84484"/>
                    <a:pt x="7483612" y="207066"/>
                  </a:cubicBezTo>
                  <a:cubicBezTo>
                    <a:pt x="7634629" y="300683"/>
                    <a:pt x="7667903" y="425358"/>
                    <a:pt x="7658763" y="555062"/>
                  </a:cubicBezTo>
                  <a:lnTo>
                    <a:pt x="7658763" y="555062"/>
                  </a:lnTo>
                  <a:cubicBezTo>
                    <a:pt x="7658763" y="814042"/>
                    <a:pt x="7375766" y="1028140"/>
                    <a:pt x="6729003" y="105598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327035" y="7189997"/>
            <a:ext cx="6317282" cy="437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ru-RU" sz="2649">
                <a:solidFill>
                  <a:srgbClr val="000000"/>
                </a:solidFill>
                <a:latin typeface="Raleway"/>
              </a:rPr>
              <a:t>В</a:t>
            </a:r>
            <a:r>
              <a:rPr lang="en-US" sz="2649">
                <a:solidFill>
                  <a:srgbClr val="000000"/>
                </a:solidFill>
                <a:latin typeface="Raleway"/>
              </a:rPr>
              <a:t>ыход</a:t>
            </a:r>
            <a:r>
              <a:rPr lang="en-US" sz="264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649" dirty="0" err="1">
                <a:solidFill>
                  <a:srgbClr val="000000"/>
                </a:solidFill>
                <a:latin typeface="Raleway"/>
              </a:rPr>
              <a:t>на</a:t>
            </a:r>
            <a:r>
              <a:rPr lang="en-US" sz="264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649" dirty="0" err="1">
                <a:solidFill>
                  <a:srgbClr val="000000"/>
                </a:solidFill>
                <a:latin typeface="Raleway"/>
              </a:rPr>
              <a:t>Россию</a:t>
            </a:r>
            <a:endParaRPr lang="en-US" sz="2649" dirty="0">
              <a:solidFill>
                <a:srgbClr val="000000"/>
              </a:solidFill>
              <a:latin typeface="Raleway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524849" y="5001514"/>
            <a:ext cx="1472537" cy="283971"/>
            <a:chOff x="0" y="0"/>
            <a:chExt cx="2994890" cy="577549"/>
          </a:xfrm>
        </p:grpSpPr>
        <p:sp>
          <p:nvSpPr>
            <p:cNvPr id="12" name="Freeform 12"/>
            <p:cNvSpPr/>
            <p:nvPr/>
          </p:nvSpPr>
          <p:spPr>
            <a:xfrm>
              <a:off x="-32193" y="-26797"/>
              <a:ext cx="3033197" cy="642041"/>
            </a:xfrm>
            <a:custGeom>
              <a:avLst/>
              <a:gdLst/>
              <a:ahLst/>
              <a:cxnLst/>
              <a:rect l="l" t="t" r="r" b="b"/>
              <a:pathLst>
                <a:path w="3033197" h="642041">
                  <a:moveTo>
                    <a:pt x="3014086" y="368169"/>
                  </a:moveTo>
                  <a:cubicBezTo>
                    <a:pt x="3010930" y="378701"/>
                    <a:pt x="3005663" y="388638"/>
                    <a:pt x="2998185" y="397059"/>
                  </a:cubicBezTo>
                  <a:cubicBezTo>
                    <a:pt x="2931498" y="472176"/>
                    <a:pt x="2836975" y="522827"/>
                    <a:pt x="2763775" y="591867"/>
                  </a:cubicBezTo>
                  <a:cubicBezTo>
                    <a:pt x="2710575" y="642041"/>
                    <a:pt x="2663525" y="527415"/>
                    <a:pt x="2706916" y="486490"/>
                  </a:cubicBezTo>
                  <a:cubicBezTo>
                    <a:pt x="2743045" y="452415"/>
                    <a:pt x="2784379" y="422807"/>
                    <a:pt x="2824999" y="392527"/>
                  </a:cubicBezTo>
                  <a:cubicBezTo>
                    <a:pt x="2362933" y="384081"/>
                    <a:pt x="2016353" y="379346"/>
                    <a:pt x="1592345" y="378908"/>
                  </a:cubicBezTo>
                  <a:cubicBezTo>
                    <a:pt x="1095019" y="378438"/>
                    <a:pt x="596257" y="375898"/>
                    <a:pt x="100811" y="424981"/>
                  </a:cubicBezTo>
                  <a:cubicBezTo>
                    <a:pt x="28227" y="432172"/>
                    <a:pt x="0" y="337039"/>
                    <a:pt x="82377" y="328879"/>
                  </a:cubicBezTo>
                  <a:cubicBezTo>
                    <a:pt x="577823" y="279797"/>
                    <a:pt x="1076585" y="282336"/>
                    <a:pt x="1573912" y="282806"/>
                  </a:cubicBezTo>
                  <a:cubicBezTo>
                    <a:pt x="2016353" y="283254"/>
                    <a:pt x="2364985" y="288153"/>
                    <a:pt x="2837288" y="296965"/>
                  </a:cubicBezTo>
                  <a:cubicBezTo>
                    <a:pt x="2776337" y="238209"/>
                    <a:pt x="2709547" y="184033"/>
                    <a:pt x="2641499" y="137691"/>
                  </a:cubicBezTo>
                  <a:cubicBezTo>
                    <a:pt x="2584967" y="99191"/>
                    <a:pt x="2661474" y="0"/>
                    <a:pt x="2710886" y="33652"/>
                  </a:cubicBezTo>
                  <a:cubicBezTo>
                    <a:pt x="2821363" y="108890"/>
                    <a:pt x="2929555" y="199696"/>
                    <a:pt x="3016535" y="301696"/>
                  </a:cubicBezTo>
                  <a:cubicBezTo>
                    <a:pt x="3033197" y="321235"/>
                    <a:pt x="3028400" y="347199"/>
                    <a:pt x="3014086" y="3681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88669" flipH="1">
            <a:off x="8333949" y="6698774"/>
            <a:ext cx="1577563" cy="8432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5153" flipV="1">
            <a:off x="8243584" y="2239178"/>
            <a:ext cx="1908601" cy="5795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62885">
            <a:off x="1578881" y="3683979"/>
            <a:ext cx="1997408" cy="215406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315356" y="5271817"/>
            <a:ext cx="6649945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Raleway"/>
              </a:rPr>
              <a:t>цели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3719" y="4620360"/>
            <a:ext cx="5215354" cy="107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7"/>
              </a:lnSpc>
            </a:pPr>
            <a:r>
              <a:rPr lang="en-US" sz="7524">
                <a:solidFill>
                  <a:srgbClr val="000000"/>
                </a:solidFill>
                <a:latin typeface="Hitch Hike"/>
              </a:rPr>
              <a:t>Стратегические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9517" y="3285175"/>
            <a:ext cx="11128965" cy="1088555"/>
            <a:chOff x="0" y="0"/>
            <a:chExt cx="3952468" cy="386602"/>
          </a:xfrm>
        </p:grpSpPr>
        <p:sp>
          <p:nvSpPr>
            <p:cNvPr id="3" name="Freeform 3"/>
            <p:cNvSpPr/>
            <p:nvPr/>
          </p:nvSpPr>
          <p:spPr>
            <a:xfrm>
              <a:off x="-5132" y="-4759"/>
              <a:ext cx="3962749" cy="391476"/>
            </a:xfrm>
            <a:custGeom>
              <a:avLst/>
              <a:gdLst/>
              <a:ahLst/>
              <a:cxnLst/>
              <a:rect l="l" t="t" r="r" b="b"/>
              <a:pathLst>
                <a:path w="3962749" h="391476">
                  <a:moveTo>
                    <a:pt x="6350" y="391361"/>
                  </a:moveTo>
                  <a:cubicBezTo>
                    <a:pt x="0" y="391477"/>
                    <a:pt x="20437" y="341135"/>
                    <a:pt x="22582" y="336305"/>
                  </a:cubicBezTo>
                  <a:cubicBezTo>
                    <a:pt x="40804" y="295284"/>
                    <a:pt x="62669" y="255714"/>
                    <a:pt x="85101" y="216858"/>
                  </a:cubicBezTo>
                  <a:cubicBezTo>
                    <a:pt x="107423" y="178197"/>
                    <a:pt x="130951" y="139128"/>
                    <a:pt x="157286" y="102991"/>
                  </a:cubicBezTo>
                  <a:cubicBezTo>
                    <a:pt x="161009" y="97882"/>
                    <a:pt x="183473" y="61647"/>
                    <a:pt x="196850" y="61405"/>
                  </a:cubicBezTo>
                  <a:cubicBezTo>
                    <a:pt x="521233" y="55531"/>
                    <a:pt x="845471" y="44469"/>
                    <a:pt x="1169704" y="33260"/>
                  </a:cubicBezTo>
                  <a:cubicBezTo>
                    <a:pt x="1675610" y="15770"/>
                    <a:pt x="2114478" y="0"/>
                    <a:pt x="2588664" y="6092"/>
                  </a:cubicBezTo>
                  <a:cubicBezTo>
                    <a:pt x="3044674" y="11580"/>
                    <a:pt x="3500293" y="20798"/>
                    <a:pt x="3956373" y="13899"/>
                  </a:cubicBezTo>
                  <a:cubicBezTo>
                    <a:pt x="3962749" y="13803"/>
                    <a:pt x="3942288" y="64121"/>
                    <a:pt x="3940141" y="68955"/>
                  </a:cubicBezTo>
                  <a:cubicBezTo>
                    <a:pt x="3921919" y="109976"/>
                    <a:pt x="3900054" y="149547"/>
                    <a:pt x="3877622" y="188402"/>
                  </a:cubicBezTo>
                  <a:cubicBezTo>
                    <a:pt x="3855300" y="227064"/>
                    <a:pt x="3831771" y="266133"/>
                    <a:pt x="3805438" y="302269"/>
                  </a:cubicBezTo>
                  <a:cubicBezTo>
                    <a:pt x="3801756" y="307321"/>
                    <a:pt x="3779221" y="343653"/>
                    <a:pt x="3765875" y="343855"/>
                  </a:cubicBezTo>
                  <a:cubicBezTo>
                    <a:pt x="3483809" y="348121"/>
                    <a:pt x="3201746" y="348049"/>
                    <a:pt x="2919677" y="344146"/>
                  </a:cubicBezTo>
                  <a:cubicBezTo>
                    <a:pt x="2484848" y="338130"/>
                    <a:pt x="2114478" y="331143"/>
                    <a:pt x="1714993" y="340936"/>
                  </a:cubicBezTo>
                  <a:cubicBezTo>
                    <a:pt x="1145324" y="353765"/>
                    <a:pt x="576087" y="381045"/>
                    <a:pt x="6350" y="391361"/>
                  </a:cubicBezTo>
                  <a:lnTo>
                    <a:pt x="6350" y="391361"/>
                  </a:ln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729073" y="1993022"/>
            <a:ext cx="10829854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0"/>
              </a:lnSpc>
            </a:pPr>
            <a:r>
              <a:rPr lang="en-US" sz="17000">
                <a:solidFill>
                  <a:srgbClr val="000000"/>
                </a:solidFill>
                <a:latin typeface="Hitch Hike"/>
              </a:rPr>
              <a:t>Спасибо!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372205" y="5473753"/>
            <a:ext cx="7543590" cy="2077630"/>
            <a:chOff x="0" y="0"/>
            <a:chExt cx="10058120" cy="277017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058120" cy="2770173"/>
              <a:chOff x="0" y="0"/>
              <a:chExt cx="10596549" cy="291846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2540"/>
                <a:ext cx="10599089" cy="2918466"/>
              </a:xfrm>
              <a:custGeom>
                <a:avLst/>
                <a:gdLst/>
                <a:ahLst/>
                <a:cxnLst/>
                <a:rect l="l" t="t" r="r" b="b"/>
                <a:pathLst>
                  <a:path w="10599089" h="2918466">
                    <a:moveTo>
                      <a:pt x="10093629" y="2896876"/>
                    </a:moveTo>
                    <a:cubicBezTo>
                      <a:pt x="10087279" y="2903226"/>
                      <a:pt x="10075849" y="2904496"/>
                      <a:pt x="10068229" y="2903226"/>
                    </a:cubicBezTo>
                    <a:cubicBezTo>
                      <a:pt x="10012349" y="2900686"/>
                      <a:pt x="9957739" y="2900686"/>
                      <a:pt x="9901858" y="2899416"/>
                    </a:cubicBezTo>
                    <a:cubicBezTo>
                      <a:pt x="9706279" y="2898146"/>
                      <a:pt x="9510699" y="2907036"/>
                      <a:pt x="9315118" y="2909576"/>
                    </a:cubicBezTo>
                    <a:cubicBezTo>
                      <a:pt x="9151289" y="2912116"/>
                      <a:pt x="8986189" y="2913386"/>
                      <a:pt x="8822358" y="2914656"/>
                    </a:cubicBezTo>
                    <a:cubicBezTo>
                      <a:pt x="6073635" y="2915926"/>
                      <a:pt x="2258709" y="2917196"/>
                      <a:pt x="1555750" y="2917196"/>
                    </a:cubicBezTo>
                    <a:cubicBezTo>
                      <a:pt x="1362710" y="2917196"/>
                      <a:pt x="1168400" y="2918466"/>
                      <a:pt x="975360" y="2918466"/>
                    </a:cubicBezTo>
                    <a:cubicBezTo>
                      <a:pt x="844550" y="2918466"/>
                      <a:pt x="712470" y="2918466"/>
                      <a:pt x="581660" y="2918466"/>
                    </a:cubicBezTo>
                    <a:cubicBezTo>
                      <a:pt x="449580" y="2918466"/>
                      <a:pt x="317500" y="2915926"/>
                      <a:pt x="194310" y="2860046"/>
                    </a:cubicBezTo>
                    <a:cubicBezTo>
                      <a:pt x="109220" y="2820676"/>
                      <a:pt x="33020" y="2754636"/>
                      <a:pt x="29210" y="2655576"/>
                    </a:cubicBezTo>
                    <a:cubicBezTo>
                      <a:pt x="27940" y="2616206"/>
                      <a:pt x="26670" y="2575566"/>
                      <a:pt x="25400" y="2536196"/>
                    </a:cubicBezTo>
                    <a:cubicBezTo>
                      <a:pt x="21590" y="2348236"/>
                      <a:pt x="15240" y="2159006"/>
                      <a:pt x="10160" y="1969776"/>
                    </a:cubicBezTo>
                    <a:cubicBezTo>
                      <a:pt x="5080" y="1804676"/>
                      <a:pt x="0" y="1071034"/>
                      <a:pt x="0" y="626110"/>
                    </a:cubicBezTo>
                    <a:cubicBezTo>
                      <a:pt x="0" y="509270"/>
                      <a:pt x="3810" y="391160"/>
                      <a:pt x="15240" y="274320"/>
                    </a:cubicBezTo>
                    <a:cubicBezTo>
                      <a:pt x="19050" y="231140"/>
                      <a:pt x="12700" y="186690"/>
                      <a:pt x="27940" y="144780"/>
                    </a:cubicBezTo>
                    <a:cubicBezTo>
                      <a:pt x="50800" y="83820"/>
                      <a:pt x="115570" y="54610"/>
                      <a:pt x="175260" y="38100"/>
                    </a:cubicBezTo>
                    <a:cubicBezTo>
                      <a:pt x="278130" y="10160"/>
                      <a:pt x="389890" y="8890"/>
                      <a:pt x="495300" y="11430"/>
                    </a:cubicBezTo>
                    <a:cubicBezTo>
                      <a:pt x="678180" y="16510"/>
                      <a:pt x="10000919" y="0"/>
                      <a:pt x="10108869" y="5080"/>
                    </a:cubicBezTo>
                    <a:cubicBezTo>
                      <a:pt x="10233329" y="11430"/>
                      <a:pt x="10369219" y="31750"/>
                      <a:pt x="10474629" y="102870"/>
                    </a:cubicBezTo>
                    <a:cubicBezTo>
                      <a:pt x="10513999" y="129540"/>
                      <a:pt x="10548289" y="163830"/>
                      <a:pt x="10568608" y="207010"/>
                    </a:cubicBezTo>
                    <a:cubicBezTo>
                      <a:pt x="10585119" y="241300"/>
                      <a:pt x="10588929" y="276860"/>
                      <a:pt x="10588929" y="314960"/>
                    </a:cubicBezTo>
                    <a:cubicBezTo>
                      <a:pt x="10586389" y="515620"/>
                      <a:pt x="10599089" y="2052326"/>
                      <a:pt x="10592739" y="2195836"/>
                    </a:cubicBezTo>
                    <a:cubicBezTo>
                      <a:pt x="10586389" y="2315216"/>
                      <a:pt x="10576229" y="2434596"/>
                      <a:pt x="10560989" y="2552706"/>
                    </a:cubicBezTo>
                    <a:cubicBezTo>
                      <a:pt x="10557179" y="2583186"/>
                      <a:pt x="10555908" y="2614936"/>
                      <a:pt x="10547019" y="2644146"/>
                    </a:cubicBezTo>
                    <a:cubicBezTo>
                      <a:pt x="10530508" y="2697486"/>
                      <a:pt x="10494949" y="2743206"/>
                      <a:pt x="10453039" y="2778766"/>
                    </a:cubicBezTo>
                    <a:cubicBezTo>
                      <a:pt x="10348899" y="2866396"/>
                      <a:pt x="10205389" y="2903226"/>
                      <a:pt x="10072039" y="2904496"/>
                    </a:cubicBezTo>
                    <a:cubicBezTo>
                      <a:pt x="10047908" y="2904496"/>
                      <a:pt x="10075849" y="2887986"/>
                      <a:pt x="10087279" y="2887986"/>
                    </a:cubicBezTo>
                    <a:cubicBezTo>
                      <a:pt x="10215549" y="2887986"/>
                      <a:pt x="10355249" y="2851156"/>
                      <a:pt x="10446689" y="2755906"/>
                    </a:cubicBezTo>
                    <a:cubicBezTo>
                      <a:pt x="10484789" y="2715266"/>
                      <a:pt x="10512729" y="2664466"/>
                      <a:pt x="10519079" y="2608586"/>
                    </a:cubicBezTo>
                    <a:cubicBezTo>
                      <a:pt x="10521619" y="2583186"/>
                      <a:pt x="10524158" y="2559056"/>
                      <a:pt x="10526699" y="2533656"/>
                    </a:cubicBezTo>
                    <a:cubicBezTo>
                      <a:pt x="10595279" y="1973586"/>
                      <a:pt x="10552099" y="382270"/>
                      <a:pt x="10552099" y="320040"/>
                    </a:cubicBezTo>
                    <a:cubicBezTo>
                      <a:pt x="10552099" y="275590"/>
                      <a:pt x="10544479" y="233680"/>
                      <a:pt x="10521619" y="195580"/>
                    </a:cubicBezTo>
                    <a:cubicBezTo>
                      <a:pt x="10496219" y="153670"/>
                      <a:pt x="10455579" y="121920"/>
                      <a:pt x="10412399" y="97790"/>
                    </a:cubicBezTo>
                    <a:cubicBezTo>
                      <a:pt x="10270158" y="19050"/>
                      <a:pt x="10102519" y="19050"/>
                      <a:pt x="9943768" y="20320"/>
                    </a:cubicBezTo>
                    <a:cubicBezTo>
                      <a:pt x="9773589" y="21590"/>
                      <a:pt x="1653540" y="41910"/>
                      <a:pt x="1437640" y="41910"/>
                    </a:cubicBezTo>
                    <a:cubicBezTo>
                      <a:pt x="1176020" y="41910"/>
                      <a:pt x="915670" y="38100"/>
                      <a:pt x="654050" y="31750"/>
                    </a:cubicBezTo>
                    <a:cubicBezTo>
                      <a:pt x="593090" y="31750"/>
                      <a:pt x="533400" y="29210"/>
                      <a:pt x="472440" y="27940"/>
                    </a:cubicBezTo>
                    <a:cubicBezTo>
                      <a:pt x="372110" y="25400"/>
                      <a:pt x="261620" y="24130"/>
                      <a:pt x="165100" y="55880"/>
                    </a:cubicBezTo>
                    <a:cubicBezTo>
                      <a:pt x="111760" y="73660"/>
                      <a:pt x="69850" y="106680"/>
                      <a:pt x="57150" y="163830"/>
                    </a:cubicBezTo>
                    <a:cubicBezTo>
                      <a:pt x="48260" y="205740"/>
                      <a:pt x="52070" y="251460"/>
                      <a:pt x="48260" y="294640"/>
                    </a:cubicBezTo>
                    <a:cubicBezTo>
                      <a:pt x="33020" y="482600"/>
                      <a:pt x="35560" y="671830"/>
                      <a:pt x="40640" y="1463145"/>
                    </a:cubicBezTo>
                    <a:cubicBezTo>
                      <a:pt x="45720" y="1908816"/>
                      <a:pt x="52070" y="2110746"/>
                      <a:pt x="57150" y="2311406"/>
                    </a:cubicBezTo>
                    <a:cubicBezTo>
                      <a:pt x="60960" y="2424436"/>
                      <a:pt x="63500" y="2537466"/>
                      <a:pt x="67310" y="2650496"/>
                    </a:cubicBezTo>
                    <a:cubicBezTo>
                      <a:pt x="71120" y="2766066"/>
                      <a:pt x="176530" y="2833376"/>
                      <a:pt x="275590" y="2867666"/>
                    </a:cubicBezTo>
                    <a:cubicBezTo>
                      <a:pt x="356870" y="2895606"/>
                      <a:pt x="441960" y="2904496"/>
                      <a:pt x="527050" y="2904496"/>
                    </a:cubicBezTo>
                    <a:cubicBezTo>
                      <a:pt x="615950" y="2904496"/>
                      <a:pt x="703580" y="2904496"/>
                      <a:pt x="792480" y="2904496"/>
                    </a:cubicBezTo>
                    <a:cubicBezTo>
                      <a:pt x="962660" y="2904496"/>
                      <a:pt x="1131570" y="2904496"/>
                      <a:pt x="1301750" y="2903226"/>
                    </a:cubicBezTo>
                    <a:cubicBezTo>
                      <a:pt x="1504950" y="2903226"/>
                      <a:pt x="1708150" y="2901956"/>
                      <a:pt x="5054743" y="2900686"/>
                    </a:cubicBezTo>
                    <a:cubicBezTo>
                      <a:pt x="8537935" y="2899416"/>
                      <a:pt x="8936658" y="2898146"/>
                      <a:pt x="9122079" y="2896876"/>
                    </a:cubicBezTo>
                    <a:cubicBezTo>
                      <a:pt x="9242729" y="2895606"/>
                      <a:pt x="9363379" y="2894336"/>
                      <a:pt x="9484029" y="2890526"/>
                    </a:cubicBezTo>
                    <a:cubicBezTo>
                      <a:pt x="9685958" y="2882906"/>
                      <a:pt x="9889158" y="2879096"/>
                      <a:pt x="10091089" y="2886716"/>
                    </a:cubicBezTo>
                    <a:cubicBezTo>
                      <a:pt x="10099979" y="2887986"/>
                      <a:pt x="10098708" y="2891796"/>
                      <a:pt x="10093629" y="28968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07895" y="302412"/>
              <a:ext cx="9242329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Raleway Thin"/>
                </a:rPr>
                <a:t>Для вопросов и уточнений не стесняйтесь связаться со организатором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07670">
            <a:off x="15252710" y="7741317"/>
            <a:ext cx="2364007" cy="12636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97321" flipH="1" flipV="1">
            <a:off x="986782" y="1869915"/>
            <a:ext cx="2379372" cy="7224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4595" y="7701249"/>
            <a:ext cx="1653240" cy="15570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555">
            <a:off x="14121385" y="1010128"/>
            <a:ext cx="3068298" cy="121735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39345" y="8767127"/>
            <a:ext cx="14911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Hitch Hike"/>
              </a:rPr>
              <a:t>телефон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39345" y="8306476"/>
            <a:ext cx="560665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Raleway Thin"/>
              </a:rPr>
              <a:t>Черкасова Любовь Владимировна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02723" y="8979535"/>
            <a:ext cx="1399461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Raleway Thin"/>
              </a:rPr>
              <a:t>37-04-15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</Words>
  <Application>Microsoft Office PowerPoint</Application>
  <PresentationFormat>Произвольный</PresentationFormat>
  <Paragraphs>35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Raleway</vt:lpstr>
      <vt:lpstr>Raleway Thin</vt:lpstr>
      <vt:lpstr>Hitch Hike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и Белый Нарисованный от руки Образование Презентация</dc:title>
  <cp:lastModifiedBy>Любовь Черкасова</cp:lastModifiedBy>
  <cp:revision>4</cp:revision>
  <dcterms:created xsi:type="dcterms:W3CDTF">2006-08-16T00:00:00Z</dcterms:created>
  <dcterms:modified xsi:type="dcterms:W3CDTF">2022-03-02T05:23:25Z</dcterms:modified>
  <dc:identifier>DAEvxiTygeg</dc:identifier>
</cp:coreProperties>
</file>